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6858000" cx="12192000"/>
  <p:notesSz cx="6669075" cy="9775825"/>
  <p:embeddedFontLst>
    <p:embeddedFont>
      <p:font typeface="IBM Plex Sans"/>
      <p:regular r:id="rId34"/>
      <p:bold r:id="rId35"/>
      <p:italic r:id="rId36"/>
      <p:boldItalic r:id="rId37"/>
    </p:embeddedFont>
    <p:embeddedFont>
      <p:font typeface="Roboto"/>
      <p:regular r:id="rId38"/>
      <p:bold r:id="rId39"/>
      <p:italic r:id="rId40"/>
      <p:boldItalic r:id="rId41"/>
    </p:embeddedFont>
    <p:embeddedFont>
      <p:font typeface="Lora"/>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2D200454-40CA-4A62-9FC3-DE9A4176ACB9}">
      <p15:notesGuideLst>
        <p15:guide id="1" orient="horz" pos="522">
          <p15:clr>
            <a:srgbClr val="A4A3A4"/>
          </p15:clr>
        </p15:guide>
        <p15:guide id="2" orient="horz" pos="306">
          <p15:clr>
            <a:srgbClr val="A4A3A4"/>
          </p15:clr>
        </p15:guide>
        <p15:guide id="3" orient="horz" pos="2444">
          <p15:clr>
            <a:srgbClr val="A4A3A4"/>
          </p15:clr>
        </p15:guide>
        <p15:guide id="4" orient="horz" pos="2580">
          <p15:clr>
            <a:srgbClr val="A4A3A4"/>
          </p15:clr>
        </p15:guide>
        <p15:guide id="5" orient="horz" pos="5614">
          <p15:clr>
            <a:srgbClr val="A4A3A4"/>
          </p15:clr>
        </p15:guide>
        <p15:guide id="6" orient="horz" pos="5721">
          <p15:clr>
            <a:srgbClr val="A4A3A4"/>
          </p15:clr>
        </p15:guide>
        <p15:guide id="7" orient="horz" pos="5851">
          <p15:clr>
            <a:srgbClr val="A4A3A4"/>
          </p15:clr>
        </p15:guide>
        <p15:guide id="8" pos="524">
          <p15:clr>
            <a:srgbClr val="A4A3A4"/>
          </p15:clr>
        </p15:guide>
        <p15:guide id="9" pos="391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CEA524D-D55B-4AB1-BD50-09D4AE23FA68}">
  <a:tblStyle styleId="{0CEA524D-D55B-4AB1-BD50-09D4AE23FA6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3BB2058-0025-4D3A-ACE5-11D43DF41DDC}" styleName="Table_1">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5F5F5"/>
          </a:solidFill>
        </a:fill>
      </a:tcStyle>
    </a:wholeTbl>
    <a:band1H>
      <a:tcTxStyle/>
      <a:tcStyle>
        <a:fill>
          <a:solidFill>
            <a:srgbClr val="EAEAEA"/>
          </a:solidFill>
        </a:fill>
      </a:tcStyle>
    </a:band1H>
    <a:band2H>
      <a:tcTxStyle/>
    </a:band2H>
    <a:band1V>
      <a:tcTxStyle/>
      <a:tcStyle>
        <a:fill>
          <a:solidFill>
            <a:srgbClr val="EAEAEA"/>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notesViewPr>
    <p:cSldViewPr snapToGrid="0">
      <p:cViewPr varScale="1">
        <p:scale>
          <a:sx n="100" d="100"/>
          <a:sy n="100" d="100"/>
        </p:scale>
        <p:origin x="0" y="0"/>
      </p:cViewPr>
      <p:guideLst>
        <p:guide pos="522" orient="horz"/>
        <p:guide pos="306" orient="horz"/>
        <p:guide pos="2444" orient="horz"/>
        <p:guide pos="2580" orient="horz"/>
        <p:guide pos="5614" orient="horz"/>
        <p:guide pos="5721" orient="horz"/>
        <p:guide pos="5851" orient="horz"/>
        <p:guide pos="524"/>
        <p:guide pos="3912"/>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20" Type="http://schemas.openxmlformats.org/officeDocument/2006/relationships/slide" Target="slides/slide14.xml"/><Relationship Id="rId42" Type="http://schemas.openxmlformats.org/officeDocument/2006/relationships/font" Target="fonts/Lora-regular.fntdata"/><Relationship Id="rId41" Type="http://schemas.openxmlformats.org/officeDocument/2006/relationships/font" Target="fonts/Roboto-boldItalic.fntdata"/><Relationship Id="rId22" Type="http://schemas.openxmlformats.org/officeDocument/2006/relationships/slide" Target="slides/slide16.xml"/><Relationship Id="rId44" Type="http://schemas.openxmlformats.org/officeDocument/2006/relationships/font" Target="fonts/Lora-italic.fntdata"/><Relationship Id="rId21" Type="http://schemas.openxmlformats.org/officeDocument/2006/relationships/slide" Target="slides/slide15.xml"/><Relationship Id="rId43" Type="http://schemas.openxmlformats.org/officeDocument/2006/relationships/font" Target="fonts/Lora-bold.fntdata"/><Relationship Id="rId24" Type="http://schemas.openxmlformats.org/officeDocument/2006/relationships/slide" Target="slides/slide18.xml"/><Relationship Id="rId23" Type="http://schemas.openxmlformats.org/officeDocument/2006/relationships/slide" Target="slides/slide17.xml"/><Relationship Id="rId45" Type="http://schemas.openxmlformats.org/officeDocument/2006/relationships/font" Target="fonts/Lora-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IBMPlexSans-bold.fntdata"/><Relationship Id="rId12" Type="http://schemas.openxmlformats.org/officeDocument/2006/relationships/slide" Target="slides/slide6.xml"/><Relationship Id="rId34" Type="http://schemas.openxmlformats.org/officeDocument/2006/relationships/font" Target="fonts/IBMPlexSans-regular.fntdata"/><Relationship Id="rId15" Type="http://schemas.openxmlformats.org/officeDocument/2006/relationships/slide" Target="slides/slide9.xml"/><Relationship Id="rId37" Type="http://schemas.openxmlformats.org/officeDocument/2006/relationships/font" Target="fonts/IBMPlexSans-boldItalic.fntdata"/><Relationship Id="rId14" Type="http://schemas.openxmlformats.org/officeDocument/2006/relationships/slide" Target="slides/slide8.xml"/><Relationship Id="rId36" Type="http://schemas.openxmlformats.org/officeDocument/2006/relationships/font" Target="fonts/IBMPlexSans-italic.fntdata"/><Relationship Id="rId17" Type="http://schemas.openxmlformats.org/officeDocument/2006/relationships/slide" Target="slides/slide11.xml"/><Relationship Id="rId39" Type="http://schemas.openxmlformats.org/officeDocument/2006/relationships/font" Target="fonts/Roboto-bold.fntdata"/><Relationship Id="rId16" Type="http://schemas.openxmlformats.org/officeDocument/2006/relationships/slide" Target="slides/slide10.xml"/><Relationship Id="rId38" Type="http://schemas.openxmlformats.org/officeDocument/2006/relationships/font" Target="fonts/Roboto-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828720" y="485229"/>
            <a:ext cx="4027821" cy="357734"/>
          </a:xfrm>
          <a:prstGeom prst="rect">
            <a:avLst/>
          </a:prstGeom>
          <a:noFill/>
          <a:ln>
            <a:noFill/>
          </a:ln>
        </p:spPr>
        <p:txBody>
          <a:bodyPr anchorCtr="0" anchor="t" bIns="0" lIns="0" spcFirstLastPara="1" rIns="0" wrap="square" tIns="0">
            <a:noAutofit/>
          </a:bodyPr>
          <a:lstStyle>
            <a:lvl1pPr lvl="0" marR="0" rtl="0" algn="l">
              <a:spcBef>
                <a:spcPts val="0"/>
              </a:spcBef>
              <a:spcAft>
                <a:spcPts val="0"/>
              </a:spcAft>
              <a:buSzPts val="1400"/>
              <a:buNone/>
              <a:defRPr b="1" i="0" sz="11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24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24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24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24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24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24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24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24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4856541" y="485229"/>
            <a:ext cx="1371221" cy="357734"/>
          </a:xfrm>
          <a:prstGeom prst="rect">
            <a:avLst/>
          </a:prstGeom>
          <a:noFill/>
          <a:ln>
            <a:noFill/>
          </a:ln>
        </p:spPr>
        <p:txBody>
          <a:bodyPr anchorCtr="0" anchor="t" bIns="0" lIns="0" spcFirstLastPara="1" rIns="0" wrap="square" tIns="0">
            <a:noAutofit/>
          </a:bodyPr>
          <a:lstStyle>
            <a:lvl1pPr lvl="0" marR="0" rtl="0" algn="r">
              <a:spcBef>
                <a:spcPts val="0"/>
              </a:spcBef>
              <a:spcAft>
                <a:spcPts val="0"/>
              </a:spcAft>
              <a:buSzPts val="1400"/>
              <a:buNone/>
              <a:defRPr b="0" i="0" sz="9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24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24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24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24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24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24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24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24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828675" y="842963"/>
            <a:ext cx="5399088" cy="30384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828719" y="4084638"/>
            <a:ext cx="5399044" cy="4826878"/>
          </a:xfrm>
          <a:prstGeom prst="rect">
            <a:avLst/>
          </a:prstGeom>
          <a:noFill/>
          <a:ln>
            <a:noFill/>
          </a:ln>
        </p:spPr>
        <p:txBody>
          <a:bodyPr anchorCtr="0" anchor="t" bIns="0" lIns="0" spcFirstLastPara="1" rIns="0" wrap="square" tIns="0">
            <a:noAutofit/>
          </a:bodyPr>
          <a:lstStyle>
            <a:lvl1pPr indent="-228600" lvl="0" marL="457200" marR="0" rtl="0" algn="l">
              <a:spcBef>
                <a:spcPts val="400"/>
              </a:spcBef>
              <a:spcAft>
                <a:spcPts val="0"/>
              </a:spcAft>
              <a:buSzPts val="1400"/>
              <a:buNone/>
              <a:defRPr b="0" i="0" sz="1600" u="none" cap="none" strike="noStrike">
                <a:solidFill>
                  <a:schemeClr val="dk1"/>
                </a:solidFill>
                <a:latin typeface="Arial"/>
                <a:ea typeface="Arial"/>
                <a:cs typeface="Arial"/>
                <a:sym typeface="Arial"/>
              </a:defRPr>
            </a:lvl1pPr>
            <a:lvl2pPr indent="-330200" lvl="1" marL="914400" marR="0" rtl="0" algn="l">
              <a:spcBef>
                <a:spcPts val="400"/>
              </a:spcBef>
              <a:spcAft>
                <a:spcPts val="0"/>
              </a:spcAft>
              <a:buClr>
                <a:schemeClr val="lt2"/>
              </a:buClr>
              <a:buSzPts val="1600"/>
              <a:buFont typeface="Noto Sans Symbols"/>
              <a:buChar char="▪"/>
              <a:defRPr b="0" i="0" sz="1600" u="none" cap="none" strike="noStrike">
                <a:solidFill>
                  <a:schemeClr val="dk1"/>
                </a:solidFill>
                <a:latin typeface="Arial"/>
                <a:ea typeface="Arial"/>
                <a:cs typeface="Arial"/>
                <a:sym typeface="Arial"/>
              </a:defRPr>
            </a:lvl2pPr>
            <a:lvl3pPr indent="-330200" lvl="2" marL="1371600" marR="0" rtl="0" algn="l">
              <a:spcBef>
                <a:spcPts val="400"/>
              </a:spcBef>
              <a:spcAft>
                <a:spcPts val="0"/>
              </a:spcAft>
              <a:buClr>
                <a:schemeClr val="lt2"/>
              </a:buClr>
              <a:buSzPts val="1600"/>
              <a:buFont typeface="Arial"/>
              <a:buChar char="-"/>
              <a:defRPr b="0" i="0" sz="1600" u="none" cap="none" strike="noStrike">
                <a:solidFill>
                  <a:schemeClr val="dk1"/>
                </a:solidFill>
                <a:latin typeface="Arial"/>
                <a:ea typeface="Arial"/>
                <a:cs typeface="Arial"/>
                <a:sym typeface="Arial"/>
              </a:defRPr>
            </a:lvl3pPr>
            <a:lvl4pPr indent="-330200" lvl="3" marL="1828800" marR="0" rtl="0" algn="l">
              <a:spcBef>
                <a:spcPts val="400"/>
              </a:spcBef>
              <a:spcAft>
                <a:spcPts val="0"/>
              </a:spcAft>
              <a:buClr>
                <a:schemeClr val="lt2"/>
              </a:buClr>
              <a:buSzPts val="1600"/>
              <a:buFont typeface="Arial"/>
              <a:buChar char="-"/>
              <a:defRPr b="0" i="0" sz="1600" u="none" cap="none" strike="noStrike">
                <a:solidFill>
                  <a:schemeClr val="dk1"/>
                </a:solidFill>
                <a:latin typeface="Arial"/>
                <a:ea typeface="Arial"/>
                <a:cs typeface="Arial"/>
                <a:sym typeface="Arial"/>
              </a:defRPr>
            </a:lvl4pPr>
            <a:lvl5pPr indent="-309879" lvl="4" marL="2286000" marR="0" rtl="0" algn="l">
              <a:spcBef>
                <a:spcPts val="400"/>
              </a:spcBef>
              <a:spcAft>
                <a:spcPts val="0"/>
              </a:spcAft>
              <a:buClr>
                <a:schemeClr val="lt2"/>
              </a:buClr>
              <a:buSzPts val="1280"/>
              <a:buFont typeface="Arial"/>
              <a:buAutoNum type="arabicPeriod"/>
              <a:defRPr b="0" i="0" sz="1600" u="none" cap="none" strike="noStrike">
                <a:solidFill>
                  <a:schemeClr val="dk1"/>
                </a:solidFill>
                <a:latin typeface="Arial"/>
                <a:ea typeface="Arial"/>
                <a:cs typeface="Arial"/>
                <a:sym typeface="Arial"/>
              </a:defRPr>
            </a:lvl5pPr>
            <a:lvl6pPr indent="-309879" lvl="5" marL="2743200" marR="0" rtl="0" algn="l">
              <a:spcBef>
                <a:spcPts val="400"/>
              </a:spcBef>
              <a:spcAft>
                <a:spcPts val="0"/>
              </a:spcAft>
              <a:buClr>
                <a:schemeClr val="lt2"/>
              </a:buClr>
              <a:buSzPts val="1280"/>
              <a:buFont typeface="Arial"/>
              <a:buAutoNum type="arabicPeriod"/>
              <a:defRPr b="0" i="0" sz="1600" u="none" cap="none" strike="noStrike">
                <a:solidFill>
                  <a:schemeClr val="dk1"/>
                </a:solidFill>
                <a:latin typeface="Arial"/>
                <a:ea typeface="Arial"/>
                <a:cs typeface="Arial"/>
                <a:sym typeface="Arial"/>
              </a:defRPr>
            </a:lvl6pPr>
            <a:lvl7pPr indent="-228600" lvl="6" marL="3200400" marR="0" rtl="0" algn="l">
              <a:spcBef>
                <a:spcPts val="400"/>
              </a:spcBef>
              <a:spcAft>
                <a:spcPts val="0"/>
              </a:spcAft>
              <a:buClr>
                <a:schemeClr val="lt2"/>
              </a:buClr>
              <a:buSzPts val="1066"/>
              <a:buFont typeface="Arial"/>
              <a:buNone/>
              <a:defRPr b="0" i="0" sz="1333" u="none" cap="none" strike="noStrike">
                <a:solidFill>
                  <a:schemeClr val="dk1"/>
                </a:solidFill>
                <a:latin typeface="Arial"/>
                <a:ea typeface="Arial"/>
                <a:cs typeface="Arial"/>
                <a:sym typeface="Arial"/>
              </a:defRPr>
            </a:lvl7pPr>
            <a:lvl8pPr indent="-228600" lvl="7" marL="3657600" marR="0" rtl="0" algn="l">
              <a:spcBef>
                <a:spcPts val="400"/>
              </a:spcBef>
              <a:spcAft>
                <a:spcPts val="0"/>
              </a:spcAft>
              <a:buSzPts val="1400"/>
              <a:buNone/>
              <a:defRPr b="0" i="0" sz="1333" u="none" cap="none" strike="noStrike">
                <a:solidFill>
                  <a:schemeClr val="dk1"/>
                </a:solidFill>
                <a:latin typeface="Arial"/>
                <a:ea typeface="Arial"/>
                <a:cs typeface="Arial"/>
                <a:sym typeface="Arial"/>
              </a:defRPr>
            </a:lvl8pPr>
            <a:lvl9pPr indent="-228600" lvl="8" marL="4114800" marR="0" rtl="0" algn="l">
              <a:spcBef>
                <a:spcPts val="400"/>
              </a:spcBef>
              <a:spcAft>
                <a:spcPts val="400"/>
              </a:spcAft>
              <a:buSzPts val="1400"/>
              <a:buNone/>
              <a:defRPr b="0" i="0" sz="1333"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1744820" y="9082860"/>
            <a:ext cx="2536746" cy="202478"/>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9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24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24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24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24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24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24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24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24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832145" y="9084708"/>
            <a:ext cx="912676" cy="200630"/>
          </a:xfrm>
          <a:prstGeom prst="rect">
            <a:avLst/>
          </a:prstGeom>
          <a:noFill/>
          <a:ln>
            <a:noFill/>
          </a:ln>
        </p:spPr>
        <p:txBody>
          <a:bodyPr anchorCtr="0" anchor="b" bIns="0" lIns="0" spcFirstLastPara="1" rIns="0" wrap="square" tIns="0">
            <a:noAutofit/>
          </a:bodyPr>
          <a:lstStyle/>
          <a:p>
            <a:pPr indent="0" lvl="0" marL="0" marR="0" rtl="0" algn="l">
              <a:spcBef>
                <a:spcPts val="0"/>
              </a:spcBef>
              <a:spcAft>
                <a:spcPts val="0"/>
              </a:spcAft>
              <a:buNone/>
            </a:pPr>
            <a:r>
              <a:rPr b="0" i="0" lang="en-US" sz="900" u="none" cap="none" strike="noStrike">
                <a:solidFill>
                  <a:schemeClr val="dk1"/>
                </a:solidFill>
                <a:latin typeface="Arial"/>
                <a:ea typeface="Arial"/>
                <a:cs typeface="Arial"/>
                <a:sym typeface="Arial"/>
              </a:rPr>
              <a:t>Page </a:t>
            </a:r>
            <a:fld id="{00000000-1234-1234-1234-123412341234}" type="slidenum">
              <a:rPr b="0" i="0" lang="en-US" sz="900" u="none" cap="none" strike="noStrike">
                <a:solidFill>
                  <a:schemeClr val="dk1"/>
                </a:solidFill>
                <a:latin typeface="Arial"/>
                <a:ea typeface="Arial"/>
                <a:cs typeface="Arial"/>
                <a:sym typeface="Arial"/>
              </a:rPr>
              <a:t>‹#›</a:t>
            </a:fld>
            <a:endParaRPr b="0" i="0" sz="900" u="none" cap="none" strike="noStrike">
              <a:solidFill>
                <a:schemeClr val="dk1"/>
              </a:solidFill>
              <a:latin typeface="Arial"/>
              <a:ea typeface="Arial"/>
              <a:cs typeface="Arial"/>
              <a:sym typeface="Arial"/>
            </a:endParaRPr>
          </a:p>
        </p:txBody>
      </p:sp>
      <p:sp>
        <p:nvSpPr>
          <p:cNvPr id="9" name="Google Shape;9;n"/>
          <p:cNvSpPr/>
          <p:nvPr/>
        </p:nvSpPr>
        <p:spPr>
          <a:xfrm>
            <a:off x="5246487" y="9078311"/>
            <a:ext cx="981275" cy="213803"/>
          </a:xfrm>
          <a:custGeom>
            <a:rect b="b" l="l" r="r" t="t"/>
            <a:pathLst>
              <a:path extrusionOk="0" h="969" w="4534">
                <a:moveTo>
                  <a:pt x="3447" y="419"/>
                </a:moveTo>
                <a:lnTo>
                  <a:pt x="3420" y="422"/>
                </a:lnTo>
                <a:lnTo>
                  <a:pt x="3397" y="429"/>
                </a:lnTo>
                <a:lnTo>
                  <a:pt x="3375" y="440"/>
                </a:lnTo>
                <a:lnTo>
                  <a:pt x="3354" y="456"/>
                </a:lnTo>
                <a:lnTo>
                  <a:pt x="3338" y="477"/>
                </a:lnTo>
                <a:lnTo>
                  <a:pt x="3324" y="502"/>
                </a:lnTo>
                <a:lnTo>
                  <a:pt x="3313" y="532"/>
                </a:lnTo>
                <a:lnTo>
                  <a:pt x="3307" y="566"/>
                </a:lnTo>
                <a:lnTo>
                  <a:pt x="3305" y="606"/>
                </a:lnTo>
                <a:lnTo>
                  <a:pt x="3307" y="645"/>
                </a:lnTo>
                <a:lnTo>
                  <a:pt x="3313" y="681"/>
                </a:lnTo>
                <a:lnTo>
                  <a:pt x="3324" y="710"/>
                </a:lnTo>
                <a:lnTo>
                  <a:pt x="3338" y="736"/>
                </a:lnTo>
                <a:lnTo>
                  <a:pt x="3354" y="757"/>
                </a:lnTo>
                <a:lnTo>
                  <a:pt x="3375" y="773"/>
                </a:lnTo>
                <a:lnTo>
                  <a:pt x="3397" y="784"/>
                </a:lnTo>
                <a:lnTo>
                  <a:pt x="3420" y="791"/>
                </a:lnTo>
                <a:lnTo>
                  <a:pt x="3447" y="794"/>
                </a:lnTo>
                <a:lnTo>
                  <a:pt x="3471" y="791"/>
                </a:lnTo>
                <a:lnTo>
                  <a:pt x="3496" y="784"/>
                </a:lnTo>
                <a:lnTo>
                  <a:pt x="3518" y="773"/>
                </a:lnTo>
                <a:lnTo>
                  <a:pt x="3537" y="757"/>
                </a:lnTo>
                <a:lnTo>
                  <a:pt x="3554" y="736"/>
                </a:lnTo>
                <a:lnTo>
                  <a:pt x="3569" y="710"/>
                </a:lnTo>
                <a:lnTo>
                  <a:pt x="3579" y="681"/>
                </a:lnTo>
                <a:lnTo>
                  <a:pt x="3586" y="645"/>
                </a:lnTo>
                <a:lnTo>
                  <a:pt x="3587" y="606"/>
                </a:lnTo>
                <a:lnTo>
                  <a:pt x="3586" y="566"/>
                </a:lnTo>
                <a:lnTo>
                  <a:pt x="3579" y="532"/>
                </a:lnTo>
                <a:lnTo>
                  <a:pt x="3569" y="502"/>
                </a:lnTo>
                <a:lnTo>
                  <a:pt x="3554" y="477"/>
                </a:lnTo>
                <a:lnTo>
                  <a:pt x="3537" y="456"/>
                </a:lnTo>
                <a:lnTo>
                  <a:pt x="3518" y="440"/>
                </a:lnTo>
                <a:lnTo>
                  <a:pt x="3496" y="429"/>
                </a:lnTo>
                <a:lnTo>
                  <a:pt x="3471" y="422"/>
                </a:lnTo>
                <a:lnTo>
                  <a:pt x="3447" y="419"/>
                </a:lnTo>
                <a:close/>
                <a:moveTo>
                  <a:pt x="366" y="419"/>
                </a:moveTo>
                <a:lnTo>
                  <a:pt x="343" y="422"/>
                </a:lnTo>
                <a:lnTo>
                  <a:pt x="319" y="429"/>
                </a:lnTo>
                <a:lnTo>
                  <a:pt x="299" y="440"/>
                </a:lnTo>
                <a:lnTo>
                  <a:pt x="280" y="456"/>
                </a:lnTo>
                <a:lnTo>
                  <a:pt x="263" y="477"/>
                </a:lnTo>
                <a:lnTo>
                  <a:pt x="249" y="502"/>
                </a:lnTo>
                <a:lnTo>
                  <a:pt x="240" y="532"/>
                </a:lnTo>
                <a:lnTo>
                  <a:pt x="233" y="566"/>
                </a:lnTo>
                <a:lnTo>
                  <a:pt x="230" y="606"/>
                </a:lnTo>
                <a:lnTo>
                  <a:pt x="233" y="645"/>
                </a:lnTo>
                <a:lnTo>
                  <a:pt x="240" y="681"/>
                </a:lnTo>
                <a:lnTo>
                  <a:pt x="249" y="710"/>
                </a:lnTo>
                <a:lnTo>
                  <a:pt x="263" y="736"/>
                </a:lnTo>
                <a:lnTo>
                  <a:pt x="280" y="757"/>
                </a:lnTo>
                <a:lnTo>
                  <a:pt x="299" y="773"/>
                </a:lnTo>
                <a:lnTo>
                  <a:pt x="319" y="784"/>
                </a:lnTo>
                <a:lnTo>
                  <a:pt x="343" y="791"/>
                </a:lnTo>
                <a:lnTo>
                  <a:pt x="366" y="794"/>
                </a:lnTo>
                <a:lnTo>
                  <a:pt x="391" y="791"/>
                </a:lnTo>
                <a:lnTo>
                  <a:pt x="413" y="784"/>
                </a:lnTo>
                <a:lnTo>
                  <a:pt x="435" y="773"/>
                </a:lnTo>
                <a:lnTo>
                  <a:pt x="454" y="757"/>
                </a:lnTo>
                <a:lnTo>
                  <a:pt x="471" y="736"/>
                </a:lnTo>
                <a:lnTo>
                  <a:pt x="483" y="710"/>
                </a:lnTo>
                <a:lnTo>
                  <a:pt x="494" y="681"/>
                </a:lnTo>
                <a:lnTo>
                  <a:pt x="501" y="645"/>
                </a:lnTo>
                <a:lnTo>
                  <a:pt x="503" y="606"/>
                </a:lnTo>
                <a:lnTo>
                  <a:pt x="501" y="566"/>
                </a:lnTo>
                <a:lnTo>
                  <a:pt x="494" y="532"/>
                </a:lnTo>
                <a:lnTo>
                  <a:pt x="483" y="502"/>
                </a:lnTo>
                <a:lnTo>
                  <a:pt x="471" y="477"/>
                </a:lnTo>
                <a:lnTo>
                  <a:pt x="454" y="456"/>
                </a:lnTo>
                <a:lnTo>
                  <a:pt x="435" y="440"/>
                </a:lnTo>
                <a:lnTo>
                  <a:pt x="413" y="429"/>
                </a:lnTo>
                <a:lnTo>
                  <a:pt x="391" y="422"/>
                </a:lnTo>
                <a:lnTo>
                  <a:pt x="366" y="419"/>
                </a:lnTo>
                <a:close/>
                <a:moveTo>
                  <a:pt x="874" y="398"/>
                </a:moveTo>
                <a:lnTo>
                  <a:pt x="844" y="401"/>
                </a:lnTo>
                <a:lnTo>
                  <a:pt x="818" y="408"/>
                </a:lnTo>
                <a:lnTo>
                  <a:pt x="796" y="420"/>
                </a:lnTo>
                <a:lnTo>
                  <a:pt x="778" y="437"/>
                </a:lnTo>
                <a:lnTo>
                  <a:pt x="763" y="456"/>
                </a:lnTo>
                <a:lnTo>
                  <a:pt x="750" y="478"/>
                </a:lnTo>
                <a:lnTo>
                  <a:pt x="742" y="502"/>
                </a:lnTo>
                <a:lnTo>
                  <a:pt x="738" y="528"/>
                </a:lnTo>
                <a:lnTo>
                  <a:pt x="1009" y="528"/>
                </a:lnTo>
                <a:lnTo>
                  <a:pt x="1004" y="502"/>
                </a:lnTo>
                <a:lnTo>
                  <a:pt x="996" y="478"/>
                </a:lnTo>
                <a:lnTo>
                  <a:pt x="983" y="456"/>
                </a:lnTo>
                <a:lnTo>
                  <a:pt x="968" y="437"/>
                </a:lnTo>
                <a:lnTo>
                  <a:pt x="950" y="420"/>
                </a:lnTo>
                <a:lnTo>
                  <a:pt x="928" y="408"/>
                </a:lnTo>
                <a:lnTo>
                  <a:pt x="903" y="401"/>
                </a:lnTo>
                <a:lnTo>
                  <a:pt x="874" y="398"/>
                </a:lnTo>
                <a:close/>
                <a:moveTo>
                  <a:pt x="2115" y="263"/>
                </a:moveTo>
                <a:lnTo>
                  <a:pt x="2342" y="263"/>
                </a:lnTo>
                <a:lnTo>
                  <a:pt x="2342" y="950"/>
                </a:lnTo>
                <a:lnTo>
                  <a:pt x="2115" y="950"/>
                </a:lnTo>
                <a:lnTo>
                  <a:pt x="2115" y="263"/>
                </a:lnTo>
                <a:close/>
                <a:moveTo>
                  <a:pt x="4292" y="243"/>
                </a:moveTo>
                <a:lnTo>
                  <a:pt x="4337" y="245"/>
                </a:lnTo>
                <a:lnTo>
                  <a:pt x="4377" y="254"/>
                </a:lnTo>
                <a:lnTo>
                  <a:pt x="4413" y="266"/>
                </a:lnTo>
                <a:lnTo>
                  <a:pt x="4445" y="284"/>
                </a:lnTo>
                <a:lnTo>
                  <a:pt x="4472" y="307"/>
                </a:lnTo>
                <a:lnTo>
                  <a:pt x="4494" y="336"/>
                </a:lnTo>
                <a:lnTo>
                  <a:pt x="4512" y="371"/>
                </a:lnTo>
                <a:lnTo>
                  <a:pt x="4525" y="411"/>
                </a:lnTo>
                <a:lnTo>
                  <a:pt x="4532" y="456"/>
                </a:lnTo>
                <a:lnTo>
                  <a:pt x="4534" y="507"/>
                </a:lnTo>
                <a:lnTo>
                  <a:pt x="4534" y="950"/>
                </a:lnTo>
                <a:lnTo>
                  <a:pt x="4309" y="950"/>
                </a:lnTo>
                <a:lnTo>
                  <a:pt x="4309" y="544"/>
                </a:lnTo>
                <a:lnTo>
                  <a:pt x="4307" y="511"/>
                </a:lnTo>
                <a:lnTo>
                  <a:pt x="4300" y="482"/>
                </a:lnTo>
                <a:lnTo>
                  <a:pt x="4291" y="460"/>
                </a:lnTo>
                <a:lnTo>
                  <a:pt x="4275" y="444"/>
                </a:lnTo>
                <a:lnTo>
                  <a:pt x="4258" y="431"/>
                </a:lnTo>
                <a:lnTo>
                  <a:pt x="4236" y="424"/>
                </a:lnTo>
                <a:lnTo>
                  <a:pt x="4211" y="423"/>
                </a:lnTo>
                <a:lnTo>
                  <a:pt x="4185" y="426"/>
                </a:lnTo>
                <a:lnTo>
                  <a:pt x="4160" y="436"/>
                </a:lnTo>
                <a:lnTo>
                  <a:pt x="4138" y="451"/>
                </a:lnTo>
                <a:lnTo>
                  <a:pt x="4120" y="471"/>
                </a:lnTo>
                <a:lnTo>
                  <a:pt x="4105" y="498"/>
                </a:lnTo>
                <a:lnTo>
                  <a:pt x="4096" y="528"/>
                </a:lnTo>
                <a:lnTo>
                  <a:pt x="4092" y="562"/>
                </a:lnTo>
                <a:lnTo>
                  <a:pt x="4092" y="950"/>
                </a:lnTo>
                <a:lnTo>
                  <a:pt x="3872" y="950"/>
                </a:lnTo>
                <a:lnTo>
                  <a:pt x="3872" y="263"/>
                </a:lnTo>
                <a:lnTo>
                  <a:pt x="4085" y="263"/>
                </a:lnTo>
                <a:lnTo>
                  <a:pt x="4085" y="368"/>
                </a:lnTo>
                <a:lnTo>
                  <a:pt x="4088" y="368"/>
                </a:lnTo>
                <a:lnTo>
                  <a:pt x="4088" y="365"/>
                </a:lnTo>
                <a:lnTo>
                  <a:pt x="4092" y="358"/>
                </a:lnTo>
                <a:lnTo>
                  <a:pt x="4098" y="349"/>
                </a:lnTo>
                <a:lnTo>
                  <a:pt x="4106" y="335"/>
                </a:lnTo>
                <a:lnTo>
                  <a:pt x="4117" y="321"/>
                </a:lnTo>
                <a:lnTo>
                  <a:pt x="4131" y="306"/>
                </a:lnTo>
                <a:lnTo>
                  <a:pt x="4149" y="289"/>
                </a:lnTo>
                <a:lnTo>
                  <a:pt x="4169" y="276"/>
                </a:lnTo>
                <a:lnTo>
                  <a:pt x="4194" y="262"/>
                </a:lnTo>
                <a:lnTo>
                  <a:pt x="4222" y="252"/>
                </a:lnTo>
                <a:lnTo>
                  <a:pt x="4255" y="245"/>
                </a:lnTo>
                <a:lnTo>
                  <a:pt x="4292" y="243"/>
                </a:lnTo>
                <a:close/>
                <a:moveTo>
                  <a:pt x="3447" y="243"/>
                </a:moveTo>
                <a:lnTo>
                  <a:pt x="3502" y="247"/>
                </a:lnTo>
                <a:lnTo>
                  <a:pt x="3553" y="255"/>
                </a:lnTo>
                <a:lnTo>
                  <a:pt x="3601" y="269"/>
                </a:lnTo>
                <a:lnTo>
                  <a:pt x="3643" y="288"/>
                </a:lnTo>
                <a:lnTo>
                  <a:pt x="3683" y="313"/>
                </a:lnTo>
                <a:lnTo>
                  <a:pt x="3718" y="343"/>
                </a:lnTo>
                <a:lnTo>
                  <a:pt x="3748" y="376"/>
                </a:lnTo>
                <a:lnTo>
                  <a:pt x="3773" y="415"/>
                </a:lnTo>
                <a:lnTo>
                  <a:pt x="3792" y="458"/>
                </a:lnTo>
                <a:lnTo>
                  <a:pt x="3806" y="503"/>
                </a:lnTo>
                <a:lnTo>
                  <a:pt x="3816" y="553"/>
                </a:lnTo>
                <a:lnTo>
                  <a:pt x="3818" y="606"/>
                </a:lnTo>
                <a:lnTo>
                  <a:pt x="3816" y="659"/>
                </a:lnTo>
                <a:lnTo>
                  <a:pt x="3806" y="710"/>
                </a:lnTo>
                <a:lnTo>
                  <a:pt x="3792" y="755"/>
                </a:lnTo>
                <a:lnTo>
                  <a:pt x="3773" y="798"/>
                </a:lnTo>
                <a:lnTo>
                  <a:pt x="3748" y="837"/>
                </a:lnTo>
                <a:lnTo>
                  <a:pt x="3718" y="870"/>
                </a:lnTo>
                <a:lnTo>
                  <a:pt x="3683" y="900"/>
                </a:lnTo>
                <a:lnTo>
                  <a:pt x="3643" y="924"/>
                </a:lnTo>
                <a:lnTo>
                  <a:pt x="3601" y="944"/>
                </a:lnTo>
                <a:lnTo>
                  <a:pt x="3553" y="958"/>
                </a:lnTo>
                <a:lnTo>
                  <a:pt x="3502" y="966"/>
                </a:lnTo>
                <a:lnTo>
                  <a:pt x="3447" y="969"/>
                </a:lnTo>
                <a:lnTo>
                  <a:pt x="3391" y="966"/>
                </a:lnTo>
                <a:lnTo>
                  <a:pt x="3339" y="958"/>
                </a:lnTo>
                <a:lnTo>
                  <a:pt x="3292" y="944"/>
                </a:lnTo>
                <a:lnTo>
                  <a:pt x="3248" y="924"/>
                </a:lnTo>
                <a:lnTo>
                  <a:pt x="3210" y="900"/>
                </a:lnTo>
                <a:lnTo>
                  <a:pt x="3175" y="870"/>
                </a:lnTo>
                <a:lnTo>
                  <a:pt x="3145" y="837"/>
                </a:lnTo>
                <a:lnTo>
                  <a:pt x="3120" y="798"/>
                </a:lnTo>
                <a:lnTo>
                  <a:pt x="3100" y="755"/>
                </a:lnTo>
                <a:lnTo>
                  <a:pt x="3086" y="710"/>
                </a:lnTo>
                <a:lnTo>
                  <a:pt x="3078" y="659"/>
                </a:lnTo>
                <a:lnTo>
                  <a:pt x="3075" y="606"/>
                </a:lnTo>
                <a:lnTo>
                  <a:pt x="3078" y="553"/>
                </a:lnTo>
                <a:lnTo>
                  <a:pt x="3086" y="503"/>
                </a:lnTo>
                <a:lnTo>
                  <a:pt x="3100" y="458"/>
                </a:lnTo>
                <a:lnTo>
                  <a:pt x="3120" y="415"/>
                </a:lnTo>
                <a:lnTo>
                  <a:pt x="3145" y="376"/>
                </a:lnTo>
                <a:lnTo>
                  <a:pt x="3175" y="343"/>
                </a:lnTo>
                <a:lnTo>
                  <a:pt x="3210" y="313"/>
                </a:lnTo>
                <a:lnTo>
                  <a:pt x="3248" y="288"/>
                </a:lnTo>
                <a:lnTo>
                  <a:pt x="3292" y="269"/>
                </a:lnTo>
                <a:lnTo>
                  <a:pt x="3339" y="255"/>
                </a:lnTo>
                <a:lnTo>
                  <a:pt x="3391" y="247"/>
                </a:lnTo>
                <a:lnTo>
                  <a:pt x="3447" y="243"/>
                </a:lnTo>
                <a:close/>
                <a:moveTo>
                  <a:pt x="1702" y="243"/>
                </a:moveTo>
                <a:lnTo>
                  <a:pt x="1723" y="244"/>
                </a:lnTo>
                <a:lnTo>
                  <a:pt x="1739" y="245"/>
                </a:lnTo>
                <a:lnTo>
                  <a:pt x="1749" y="247"/>
                </a:lnTo>
                <a:lnTo>
                  <a:pt x="1752" y="247"/>
                </a:lnTo>
                <a:lnTo>
                  <a:pt x="1752" y="469"/>
                </a:lnTo>
                <a:lnTo>
                  <a:pt x="1749" y="469"/>
                </a:lnTo>
                <a:lnTo>
                  <a:pt x="1738" y="467"/>
                </a:lnTo>
                <a:lnTo>
                  <a:pt x="1721" y="466"/>
                </a:lnTo>
                <a:lnTo>
                  <a:pt x="1701" y="464"/>
                </a:lnTo>
                <a:lnTo>
                  <a:pt x="1679" y="463"/>
                </a:lnTo>
                <a:lnTo>
                  <a:pt x="1645" y="466"/>
                </a:lnTo>
                <a:lnTo>
                  <a:pt x="1615" y="471"/>
                </a:lnTo>
                <a:lnTo>
                  <a:pt x="1590" y="481"/>
                </a:lnTo>
                <a:lnTo>
                  <a:pt x="1568" y="496"/>
                </a:lnTo>
                <a:lnTo>
                  <a:pt x="1552" y="515"/>
                </a:lnTo>
                <a:lnTo>
                  <a:pt x="1538" y="540"/>
                </a:lnTo>
                <a:lnTo>
                  <a:pt x="1528" y="569"/>
                </a:lnTo>
                <a:lnTo>
                  <a:pt x="1523" y="605"/>
                </a:lnTo>
                <a:lnTo>
                  <a:pt x="1522" y="646"/>
                </a:lnTo>
                <a:lnTo>
                  <a:pt x="1522" y="950"/>
                </a:lnTo>
                <a:lnTo>
                  <a:pt x="1294" y="950"/>
                </a:lnTo>
                <a:lnTo>
                  <a:pt x="1294" y="263"/>
                </a:lnTo>
                <a:lnTo>
                  <a:pt x="1513" y="263"/>
                </a:lnTo>
                <a:lnTo>
                  <a:pt x="1513" y="379"/>
                </a:lnTo>
                <a:lnTo>
                  <a:pt x="1516" y="379"/>
                </a:lnTo>
                <a:lnTo>
                  <a:pt x="1517" y="378"/>
                </a:lnTo>
                <a:lnTo>
                  <a:pt x="1519" y="371"/>
                </a:lnTo>
                <a:lnTo>
                  <a:pt x="1522" y="361"/>
                </a:lnTo>
                <a:lnTo>
                  <a:pt x="1527" y="349"/>
                </a:lnTo>
                <a:lnTo>
                  <a:pt x="1535" y="335"/>
                </a:lnTo>
                <a:lnTo>
                  <a:pt x="1545" y="320"/>
                </a:lnTo>
                <a:lnTo>
                  <a:pt x="1557" y="303"/>
                </a:lnTo>
                <a:lnTo>
                  <a:pt x="1572" y="288"/>
                </a:lnTo>
                <a:lnTo>
                  <a:pt x="1590" y="274"/>
                </a:lnTo>
                <a:lnTo>
                  <a:pt x="1612" y="262"/>
                </a:lnTo>
                <a:lnTo>
                  <a:pt x="1639" y="252"/>
                </a:lnTo>
                <a:lnTo>
                  <a:pt x="1669" y="245"/>
                </a:lnTo>
                <a:lnTo>
                  <a:pt x="1702" y="243"/>
                </a:lnTo>
                <a:close/>
                <a:moveTo>
                  <a:pt x="366" y="243"/>
                </a:moveTo>
                <a:lnTo>
                  <a:pt x="416" y="245"/>
                </a:lnTo>
                <a:lnTo>
                  <a:pt x="464" y="254"/>
                </a:lnTo>
                <a:lnTo>
                  <a:pt x="507" y="267"/>
                </a:lnTo>
                <a:lnTo>
                  <a:pt x="548" y="284"/>
                </a:lnTo>
                <a:lnTo>
                  <a:pt x="585" y="307"/>
                </a:lnTo>
                <a:lnTo>
                  <a:pt x="618" y="333"/>
                </a:lnTo>
                <a:lnTo>
                  <a:pt x="651" y="307"/>
                </a:lnTo>
                <a:lnTo>
                  <a:pt x="688" y="284"/>
                </a:lnTo>
                <a:lnTo>
                  <a:pt x="731" y="267"/>
                </a:lnTo>
                <a:lnTo>
                  <a:pt x="775" y="254"/>
                </a:lnTo>
                <a:lnTo>
                  <a:pt x="823" y="245"/>
                </a:lnTo>
                <a:lnTo>
                  <a:pt x="874" y="243"/>
                </a:lnTo>
                <a:lnTo>
                  <a:pt x="928" y="247"/>
                </a:lnTo>
                <a:lnTo>
                  <a:pt x="978" y="255"/>
                </a:lnTo>
                <a:lnTo>
                  <a:pt x="1024" y="269"/>
                </a:lnTo>
                <a:lnTo>
                  <a:pt x="1067" y="289"/>
                </a:lnTo>
                <a:lnTo>
                  <a:pt x="1106" y="314"/>
                </a:lnTo>
                <a:lnTo>
                  <a:pt x="1139" y="345"/>
                </a:lnTo>
                <a:lnTo>
                  <a:pt x="1169" y="380"/>
                </a:lnTo>
                <a:lnTo>
                  <a:pt x="1192" y="422"/>
                </a:lnTo>
                <a:lnTo>
                  <a:pt x="1212" y="467"/>
                </a:lnTo>
                <a:lnTo>
                  <a:pt x="1227" y="518"/>
                </a:lnTo>
                <a:lnTo>
                  <a:pt x="1235" y="573"/>
                </a:lnTo>
                <a:lnTo>
                  <a:pt x="1238" y="633"/>
                </a:lnTo>
                <a:lnTo>
                  <a:pt x="1238" y="652"/>
                </a:lnTo>
                <a:lnTo>
                  <a:pt x="1237" y="663"/>
                </a:lnTo>
                <a:lnTo>
                  <a:pt x="1237" y="667"/>
                </a:lnTo>
                <a:lnTo>
                  <a:pt x="738" y="667"/>
                </a:lnTo>
                <a:lnTo>
                  <a:pt x="742" y="696"/>
                </a:lnTo>
                <a:lnTo>
                  <a:pt x="750" y="724"/>
                </a:lnTo>
                <a:lnTo>
                  <a:pt x="763" y="747"/>
                </a:lnTo>
                <a:lnTo>
                  <a:pt x="779" y="768"/>
                </a:lnTo>
                <a:lnTo>
                  <a:pt x="799" y="784"/>
                </a:lnTo>
                <a:lnTo>
                  <a:pt x="822" y="797"/>
                </a:lnTo>
                <a:lnTo>
                  <a:pt x="851" y="805"/>
                </a:lnTo>
                <a:lnTo>
                  <a:pt x="883" y="806"/>
                </a:lnTo>
                <a:lnTo>
                  <a:pt x="914" y="805"/>
                </a:lnTo>
                <a:lnTo>
                  <a:pt x="940" y="798"/>
                </a:lnTo>
                <a:lnTo>
                  <a:pt x="961" y="788"/>
                </a:lnTo>
                <a:lnTo>
                  <a:pt x="978" y="777"/>
                </a:lnTo>
                <a:lnTo>
                  <a:pt x="990" y="766"/>
                </a:lnTo>
                <a:lnTo>
                  <a:pt x="1000" y="754"/>
                </a:lnTo>
                <a:lnTo>
                  <a:pt x="1005" y="746"/>
                </a:lnTo>
                <a:lnTo>
                  <a:pt x="1009" y="739"/>
                </a:lnTo>
                <a:lnTo>
                  <a:pt x="1009" y="736"/>
                </a:lnTo>
                <a:lnTo>
                  <a:pt x="1232" y="736"/>
                </a:lnTo>
                <a:lnTo>
                  <a:pt x="1227" y="758"/>
                </a:lnTo>
                <a:lnTo>
                  <a:pt x="1219" y="780"/>
                </a:lnTo>
                <a:lnTo>
                  <a:pt x="1206" y="804"/>
                </a:lnTo>
                <a:lnTo>
                  <a:pt x="1191" y="828"/>
                </a:lnTo>
                <a:lnTo>
                  <a:pt x="1173" y="852"/>
                </a:lnTo>
                <a:lnTo>
                  <a:pt x="1151" y="875"/>
                </a:lnTo>
                <a:lnTo>
                  <a:pt x="1125" y="897"/>
                </a:lnTo>
                <a:lnTo>
                  <a:pt x="1095" y="917"/>
                </a:lnTo>
                <a:lnTo>
                  <a:pt x="1060" y="935"/>
                </a:lnTo>
                <a:lnTo>
                  <a:pt x="1022" y="948"/>
                </a:lnTo>
                <a:lnTo>
                  <a:pt x="978" y="959"/>
                </a:lnTo>
                <a:lnTo>
                  <a:pt x="928" y="968"/>
                </a:lnTo>
                <a:lnTo>
                  <a:pt x="874" y="969"/>
                </a:lnTo>
                <a:lnTo>
                  <a:pt x="823" y="966"/>
                </a:lnTo>
                <a:lnTo>
                  <a:pt x="775" y="959"/>
                </a:lnTo>
                <a:lnTo>
                  <a:pt x="731" y="946"/>
                </a:lnTo>
                <a:lnTo>
                  <a:pt x="688" y="928"/>
                </a:lnTo>
                <a:lnTo>
                  <a:pt x="651" y="906"/>
                </a:lnTo>
                <a:lnTo>
                  <a:pt x="618" y="879"/>
                </a:lnTo>
                <a:lnTo>
                  <a:pt x="585" y="906"/>
                </a:lnTo>
                <a:lnTo>
                  <a:pt x="548" y="928"/>
                </a:lnTo>
                <a:lnTo>
                  <a:pt x="507" y="946"/>
                </a:lnTo>
                <a:lnTo>
                  <a:pt x="464" y="959"/>
                </a:lnTo>
                <a:lnTo>
                  <a:pt x="416" y="966"/>
                </a:lnTo>
                <a:lnTo>
                  <a:pt x="366" y="969"/>
                </a:lnTo>
                <a:lnTo>
                  <a:pt x="313" y="966"/>
                </a:lnTo>
                <a:lnTo>
                  <a:pt x="262" y="958"/>
                </a:lnTo>
                <a:lnTo>
                  <a:pt x="216" y="944"/>
                </a:lnTo>
                <a:lnTo>
                  <a:pt x="172" y="924"/>
                </a:lnTo>
                <a:lnTo>
                  <a:pt x="134" y="900"/>
                </a:lnTo>
                <a:lnTo>
                  <a:pt x="101" y="870"/>
                </a:lnTo>
                <a:lnTo>
                  <a:pt x="70" y="837"/>
                </a:lnTo>
                <a:lnTo>
                  <a:pt x="45" y="798"/>
                </a:lnTo>
                <a:lnTo>
                  <a:pt x="26" y="755"/>
                </a:lnTo>
                <a:lnTo>
                  <a:pt x="12" y="710"/>
                </a:lnTo>
                <a:lnTo>
                  <a:pt x="3" y="659"/>
                </a:lnTo>
                <a:lnTo>
                  <a:pt x="0" y="606"/>
                </a:lnTo>
                <a:lnTo>
                  <a:pt x="3" y="553"/>
                </a:lnTo>
                <a:lnTo>
                  <a:pt x="11" y="503"/>
                </a:lnTo>
                <a:lnTo>
                  <a:pt x="26" y="458"/>
                </a:lnTo>
                <a:lnTo>
                  <a:pt x="45" y="415"/>
                </a:lnTo>
                <a:lnTo>
                  <a:pt x="70" y="376"/>
                </a:lnTo>
                <a:lnTo>
                  <a:pt x="101" y="343"/>
                </a:lnTo>
                <a:lnTo>
                  <a:pt x="134" y="313"/>
                </a:lnTo>
                <a:lnTo>
                  <a:pt x="172" y="288"/>
                </a:lnTo>
                <a:lnTo>
                  <a:pt x="216" y="269"/>
                </a:lnTo>
                <a:lnTo>
                  <a:pt x="262" y="255"/>
                </a:lnTo>
                <a:lnTo>
                  <a:pt x="313" y="247"/>
                </a:lnTo>
                <a:lnTo>
                  <a:pt x="366" y="243"/>
                </a:lnTo>
                <a:close/>
                <a:moveTo>
                  <a:pt x="2429" y="0"/>
                </a:moveTo>
                <a:lnTo>
                  <a:pt x="2648" y="0"/>
                </a:lnTo>
                <a:lnTo>
                  <a:pt x="2648" y="510"/>
                </a:lnTo>
                <a:lnTo>
                  <a:pt x="2846" y="263"/>
                </a:lnTo>
                <a:lnTo>
                  <a:pt x="3120" y="263"/>
                </a:lnTo>
                <a:lnTo>
                  <a:pt x="2878" y="520"/>
                </a:lnTo>
                <a:lnTo>
                  <a:pt x="3128" y="950"/>
                </a:lnTo>
                <a:lnTo>
                  <a:pt x="2867" y="950"/>
                </a:lnTo>
                <a:lnTo>
                  <a:pt x="2725" y="675"/>
                </a:lnTo>
                <a:lnTo>
                  <a:pt x="2648" y="761"/>
                </a:lnTo>
                <a:lnTo>
                  <a:pt x="2648" y="950"/>
                </a:lnTo>
                <a:lnTo>
                  <a:pt x="2429" y="950"/>
                </a:lnTo>
                <a:lnTo>
                  <a:pt x="2429" y="0"/>
                </a:lnTo>
                <a:close/>
                <a:moveTo>
                  <a:pt x="2115" y="0"/>
                </a:moveTo>
                <a:lnTo>
                  <a:pt x="2342" y="0"/>
                </a:lnTo>
                <a:lnTo>
                  <a:pt x="2342" y="179"/>
                </a:lnTo>
                <a:lnTo>
                  <a:pt x="2115" y="179"/>
                </a:lnTo>
                <a:lnTo>
                  <a:pt x="2115" y="0"/>
                </a:lnTo>
                <a:close/>
                <a:moveTo>
                  <a:pt x="1802" y="0"/>
                </a:moveTo>
                <a:lnTo>
                  <a:pt x="2030" y="0"/>
                </a:lnTo>
                <a:lnTo>
                  <a:pt x="2030" y="950"/>
                </a:lnTo>
                <a:lnTo>
                  <a:pt x="1802" y="950"/>
                </a:lnTo>
                <a:lnTo>
                  <a:pt x="1802" y="0"/>
                </a:lnTo>
                <a:close/>
              </a:path>
            </a:pathLst>
          </a:custGeom>
          <a:solidFill>
            <a:schemeClr val="lt2"/>
          </a:solidFill>
          <a:ln>
            <a:noFill/>
          </a:ln>
        </p:spPr>
        <p:txBody>
          <a:bodyPr anchorCtr="0" anchor="t" bIns="43350" lIns="86725" spcFirstLastPara="1" rIns="86725" wrap="square" tIns="4335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grpSp>
        <p:nvGrpSpPr>
          <p:cNvPr id="10" name="Google Shape;10;n"/>
          <p:cNvGrpSpPr/>
          <p:nvPr/>
        </p:nvGrpSpPr>
        <p:grpSpPr>
          <a:xfrm>
            <a:off x="-81496" y="-96819"/>
            <a:ext cx="6867967" cy="9971289"/>
            <a:chOff x="-86754" y="-101364"/>
            <a:chExt cx="7311008" cy="10439250"/>
          </a:xfrm>
        </p:grpSpPr>
        <p:cxnSp>
          <p:nvCxnSpPr>
            <p:cNvPr id="11" name="Google Shape;11;n"/>
            <p:cNvCxnSpPr/>
            <p:nvPr/>
          </p:nvCxnSpPr>
          <p:spPr>
            <a:xfrm>
              <a:off x="-86754" y="509239"/>
              <a:ext cx="72008" cy="0"/>
            </a:xfrm>
            <a:prstGeom prst="straightConnector1">
              <a:avLst/>
            </a:prstGeom>
            <a:noFill/>
            <a:ln cap="flat" cmpd="sng" w="9525">
              <a:solidFill>
                <a:schemeClr val="lt1"/>
              </a:solidFill>
              <a:prstDash val="solid"/>
              <a:round/>
              <a:headEnd len="sm" w="sm" type="none"/>
              <a:tailEnd len="sm" w="sm" type="none"/>
            </a:ln>
          </p:spPr>
        </p:cxnSp>
        <p:cxnSp>
          <p:nvCxnSpPr>
            <p:cNvPr id="12" name="Google Shape;12;n"/>
            <p:cNvCxnSpPr/>
            <p:nvPr/>
          </p:nvCxnSpPr>
          <p:spPr>
            <a:xfrm>
              <a:off x="-86754" y="884226"/>
              <a:ext cx="72008" cy="0"/>
            </a:xfrm>
            <a:prstGeom prst="straightConnector1">
              <a:avLst/>
            </a:prstGeom>
            <a:noFill/>
            <a:ln cap="flat" cmpd="sng" w="9525">
              <a:solidFill>
                <a:schemeClr val="lt1"/>
              </a:solidFill>
              <a:prstDash val="solid"/>
              <a:round/>
              <a:headEnd len="sm" w="sm" type="none"/>
              <a:tailEnd len="sm" w="sm" type="none"/>
            </a:ln>
          </p:spPr>
        </p:cxnSp>
        <p:cxnSp>
          <p:nvCxnSpPr>
            <p:cNvPr id="13" name="Google Shape;13;n"/>
            <p:cNvCxnSpPr/>
            <p:nvPr/>
          </p:nvCxnSpPr>
          <p:spPr>
            <a:xfrm>
              <a:off x="-86754" y="9507352"/>
              <a:ext cx="72008" cy="0"/>
            </a:xfrm>
            <a:prstGeom prst="straightConnector1">
              <a:avLst/>
            </a:prstGeom>
            <a:noFill/>
            <a:ln cap="flat" cmpd="sng" w="9525">
              <a:solidFill>
                <a:schemeClr val="lt1"/>
              </a:solidFill>
              <a:prstDash val="solid"/>
              <a:round/>
              <a:headEnd len="sm" w="sm" type="none"/>
              <a:tailEnd len="sm" w="sm" type="none"/>
            </a:ln>
          </p:spPr>
        </p:cxnSp>
        <p:cxnSp>
          <p:nvCxnSpPr>
            <p:cNvPr id="14" name="Google Shape;14;n"/>
            <p:cNvCxnSpPr/>
            <p:nvPr/>
          </p:nvCxnSpPr>
          <p:spPr>
            <a:xfrm>
              <a:off x="-86754" y="9327964"/>
              <a:ext cx="72008" cy="0"/>
            </a:xfrm>
            <a:prstGeom prst="straightConnector1">
              <a:avLst/>
            </a:prstGeom>
            <a:noFill/>
            <a:ln cap="flat" cmpd="sng" w="9525">
              <a:solidFill>
                <a:schemeClr val="lt1"/>
              </a:solidFill>
              <a:prstDash val="solid"/>
              <a:round/>
              <a:headEnd len="sm" w="sm" type="none"/>
              <a:tailEnd len="sm" w="sm" type="none"/>
            </a:ln>
          </p:spPr>
        </p:cxnSp>
        <p:cxnSp>
          <p:nvCxnSpPr>
            <p:cNvPr id="15" name="Google Shape;15;n"/>
            <p:cNvCxnSpPr/>
            <p:nvPr/>
          </p:nvCxnSpPr>
          <p:spPr>
            <a:xfrm>
              <a:off x="-86754" y="9721664"/>
              <a:ext cx="72008" cy="0"/>
            </a:xfrm>
            <a:prstGeom prst="straightConnector1">
              <a:avLst/>
            </a:prstGeom>
            <a:noFill/>
            <a:ln cap="flat" cmpd="sng" w="9525">
              <a:solidFill>
                <a:schemeClr val="lt1"/>
              </a:solidFill>
              <a:prstDash val="solid"/>
              <a:round/>
              <a:headEnd len="sm" w="sm" type="none"/>
              <a:tailEnd len="sm" w="sm" type="none"/>
            </a:ln>
          </p:spPr>
        </p:cxnSp>
        <p:cxnSp>
          <p:nvCxnSpPr>
            <p:cNvPr id="16" name="Google Shape;16;n"/>
            <p:cNvCxnSpPr/>
            <p:nvPr/>
          </p:nvCxnSpPr>
          <p:spPr>
            <a:xfrm>
              <a:off x="-86754" y="4274367"/>
              <a:ext cx="72008" cy="0"/>
            </a:xfrm>
            <a:prstGeom prst="straightConnector1">
              <a:avLst/>
            </a:prstGeom>
            <a:noFill/>
            <a:ln cap="flat" cmpd="sng" w="9525">
              <a:solidFill>
                <a:schemeClr val="lt1"/>
              </a:solidFill>
              <a:prstDash val="solid"/>
              <a:round/>
              <a:headEnd len="sm" w="sm" type="none"/>
              <a:tailEnd len="sm" w="sm" type="none"/>
            </a:ln>
          </p:spPr>
        </p:cxnSp>
        <p:cxnSp>
          <p:nvCxnSpPr>
            <p:cNvPr id="17" name="Google Shape;17;n"/>
            <p:cNvCxnSpPr/>
            <p:nvPr/>
          </p:nvCxnSpPr>
          <p:spPr>
            <a:xfrm>
              <a:off x="-86754" y="4047461"/>
              <a:ext cx="72008" cy="0"/>
            </a:xfrm>
            <a:prstGeom prst="straightConnector1">
              <a:avLst/>
            </a:prstGeom>
            <a:noFill/>
            <a:ln cap="flat" cmpd="sng" w="9525">
              <a:solidFill>
                <a:schemeClr val="lt1"/>
              </a:solidFill>
              <a:prstDash val="solid"/>
              <a:round/>
              <a:headEnd len="sm" w="sm" type="none"/>
              <a:tailEnd len="sm" w="sm" type="none"/>
            </a:ln>
          </p:spPr>
        </p:cxnSp>
        <p:cxnSp>
          <p:nvCxnSpPr>
            <p:cNvPr id="18" name="Google Shape;18;n"/>
            <p:cNvCxnSpPr/>
            <p:nvPr/>
          </p:nvCxnSpPr>
          <p:spPr>
            <a:xfrm>
              <a:off x="7152246" y="506910"/>
              <a:ext cx="72008" cy="0"/>
            </a:xfrm>
            <a:prstGeom prst="straightConnector1">
              <a:avLst/>
            </a:prstGeom>
            <a:noFill/>
            <a:ln cap="flat" cmpd="sng" w="9525">
              <a:solidFill>
                <a:schemeClr val="lt1"/>
              </a:solidFill>
              <a:prstDash val="solid"/>
              <a:round/>
              <a:headEnd len="sm" w="sm" type="none"/>
              <a:tailEnd len="sm" w="sm" type="none"/>
            </a:ln>
          </p:spPr>
        </p:cxnSp>
        <p:cxnSp>
          <p:nvCxnSpPr>
            <p:cNvPr id="19" name="Google Shape;19;n"/>
            <p:cNvCxnSpPr/>
            <p:nvPr/>
          </p:nvCxnSpPr>
          <p:spPr>
            <a:xfrm>
              <a:off x="7152246" y="884226"/>
              <a:ext cx="72008" cy="0"/>
            </a:xfrm>
            <a:prstGeom prst="straightConnector1">
              <a:avLst/>
            </a:prstGeom>
            <a:noFill/>
            <a:ln cap="flat" cmpd="sng" w="9525">
              <a:solidFill>
                <a:schemeClr val="lt1"/>
              </a:solidFill>
              <a:prstDash val="solid"/>
              <a:round/>
              <a:headEnd len="sm" w="sm" type="none"/>
              <a:tailEnd len="sm" w="sm" type="none"/>
            </a:ln>
          </p:spPr>
        </p:cxnSp>
        <p:cxnSp>
          <p:nvCxnSpPr>
            <p:cNvPr id="20" name="Google Shape;20;n"/>
            <p:cNvCxnSpPr/>
            <p:nvPr/>
          </p:nvCxnSpPr>
          <p:spPr>
            <a:xfrm>
              <a:off x="7152246" y="9507352"/>
              <a:ext cx="72008" cy="0"/>
            </a:xfrm>
            <a:prstGeom prst="straightConnector1">
              <a:avLst/>
            </a:prstGeom>
            <a:noFill/>
            <a:ln cap="flat" cmpd="sng" w="9525">
              <a:solidFill>
                <a:schemeClr val="lt1"/>
              </a:solidFill>
              <a:prstDash val="solid"/>
              <a:round/>
              <a:headEnd len="sm" w="sm" type="none"/>
              <a:tailEnd len="sm" w="sm" type="none"/>
            </a:ln>
          </p:spPr>
        </p:cxnSp>
        <p:cxnSp>
          <p:nvCxnSpPr>
            <p:cNvPr id="21" name="Google Shape;21;n"/>
            <p:cNvCxnSpPr/>
            <p:nvPr/>
          </p:nvCxnSpPr>
          <p:spPr>
            <a:xfrm>
              <a:off x="7152246" y="9327964"/>
              <a:ext cx="72008" cy="0"/>
            </a:xfrm>
            <a:prstGeom prst="straightConnector1">
              <a:avLst/>
            </a:prstGeom>
            <a:noFill/>
            <a:ln cap="flat" cmpd="sng" w="9525">
              <a:solidFill>
                <a:schemeClr val="lt1"/>
              </a:solidFill>
              <a:prstDash val="solid"/>
              <a:round/>
              <a:headEnd len="sm" w="sm" type="none"/>
              <a:tailEnd len="sm" w="sm" type="none"/>
            </a:ln>
          </p:spPr>
        </p:cxnSp>
        <p:cxnSp>
          <p:nvCxnSpPr>
            <p:cNvPr id="22" name="Google Shape;22;n"/>
            <p:cNvCxnSpPr/>
            <p:nvPr/>
          </p:nvCxnSpPr>
          <p:spPr>
            <a:xfrm>
              <a:off x="7152246" y="9721664"/>
              <a:ext cx="72008" cy="0"/>
            </a:xfrm>
            <a:prstGeom prst="straightConnector1">
              <a:avLst/>
            </a:prstGeom>
            <a:noFill/>
            <a:ln cap="flat" cmpd="sng" w="9525">
              <a:solidFill>
                <a:schemeClr val="lt1"/>
              </a:solidFill>
              <a:prstDash val="solid"/>
              <a:round/>
              <a:headEnd len="sm" w="sm" type="none"/>
              <a:tailEnd len="sm" w="sm" type="none"/>
            </a:ln>
          </p:spPr>
        </p:cxnSp>
        <p:cxnSp>
          <p:nvCxnSpPr>
            <p:cNvPr id="23" name="Google Shape;23;n"/>
            <p:cNvCxnSpPr/>
            <p:nvPr/>
          </p:nvCxnSpPr>
          <p:spPr>
            <a:xfrm>
              <a:off x="7152246" y="4274367"/>
              <a:ext cx="72008" cy="0"/>
            </a:xfrm>
            <a:prstGeom prst="straightConnector1">
              <a:avLst/>
            </a:prstGeom>
            <a:noFill/>
            <a:ln cap="flat" cmpd="sng" w="9525">
              <a:solidFill>
                <a:schemeClr val="lt1"/>
              </a:solidFill>
              <a:prstDash val="solid"/>
              <a:round/>
              <a:headEnd len="sm" w="sm" type="none"/>
              <a:tailEnd len="sm" w="sm" type="none"/>
            </a:ln>
          </p:spPr>
        </p:cxnSp>
        <p:cxnSp>
          <p:nvCxnSpPr>
            <p:cNvPr id="24" name="Google Shape;24;n"/>
            <p:cNvCxnSpPr/>
            <p:nvPr/>
          </p:nvCxnSpPr>
          <p:spPr>
            <a:xfrm>
              <a:off x="7152246" y="4048637"/>
              <a:ext cx="72008" cy="0"/>
            </a:xfrm>
            <a:prstGeom prst="straightConnector1">
              <a:avLst/>
            </a:prstGeom>
            <a:noFill/>
            <a:ln cap="flat" cmpd="sng" w="9525">
              <a:solidFill>
                <a:schemeClr val="lt1"/>
              </a:solidFill>
              <a:prstDash val="solid"/>
              <a:round/>
              <a:headEnd len="sm" w="sm" type="none"/>
              <a:tailEnd len="sm" w="sm" type="none"/>
            </a:ln>
          </p:spPr>
        </p:cxnSp>
        <p:cxnSp>
          <p:nvCxnSpPr>
            <p:cNvPr id="25" name="Google Shape;25;n"/>
            <p:cNvCxnSpPr/>
            <p:nvPr/>
          </p:nvCxnSpPr>
          <p:spPr>
            <a:xfrm rot="5400000">
              <a:off x="6571171" y="-65360"/>
              <a:ext cx="72008" cy="0"/>
            </a:xfrm>
            <a:prstGeom prst="straightConnector1">
              <a:avLst/>
            </a:prstGeom>
            <a:noFill/>
            <a:ln cap="flat" cmpd="sng" w="9525">
              <a:solidFill>
                <a:schemeClr val="lt1"/>
              </a:solidFill>
              <a:prstDash val="solid"/>
              <a:round/>
              <a:headEnd len="sm" w="sm" type="none"/>
              <a:tailEnd len="sm" w="sm" type="none"/>
            </a:ln>
          </p:spPr>
        </p:cxnSp>
        <p:cxnSp>
          <p:nvCxnSpPr>
            <p:cNvPr id="26" name="Google Shape;26;n"/>
            <p:cNvCxnSpPr/>
            <p:nvPr/>
          </p:nvCxnSpPr>
          <p:spPr>
            <a:xfrm rot="5400000">
              <a:off x="846175" y="-65360"/>
              <a:ext cx="72008" cy="0"/>
            </a:xfrm>
            <a:prstGeom prst="straightConnector1">
              <a:avLst/>
            </a:prstGeom>
            <a:noFill/>
            <a:ln cap="flat" cmpd="sng" w="9525">
              <a:solidFill>
                <a:schemeClr val="lt1"/>
              </a:solidFill>
              <a:prstDash val="solid"/>
              <a:round/>
              <a:headEnd len="sm" w="sm" type="none"/>
              <a:tailEnd len="sm" w="sm" type="none"/>
            </a:ln>
          </p:spPr>
        </p:cxnSp>
        <p:cxnSp>
          <p:nvCxnSpPr>
            <p:cNvPr id="27" name="Google Shape;27;n"/>
            <p:cNvCxnSpPr/>
            <p:nvPr/>
          </p:nvCxnSpPr>
          <p:spPr>
            <a:xfrm rot="5400000">
              <a:off x="6571171" y="10301882"/>
              <a:ext cx="72008" cy="0"/>
            </a:xfrm>
            <a:prstGeom prst="straightConnector1">
              <a:avLst/>
            </a:prstGeom>
            <a:noFill/>
            <a:ln cap="flat" cmpd="sng" w="9525">
              <a:solidFill>
                <a:schemeClr val="lt1"/>
              </a:solidFill>
              <a:prstDash val="solid"/>
              <a:round/>
              <a:headEnd len="sm" w="sm" type="none"/>
              <a:tailEnd len="sm" w="sm" type="none"/>
            </a:ln>
          </p:spPr>
        </p:cxnSp>
        <p:cxnSp>
          <p:nvCxnSpPr>
            <p:cNvPr id="28" name="Google Shape;28;n"/>
            <p:cNvCxnSpPr/>
            <p:nvPr/>
          </p:nvCxnSpPr>
          <p:spPr>
            <a:xfrm rot="5400000">
              <a:off x="846175" y="10301882"/>
              <a:ext cx="72008" cy="0"/>
            </a:xfrm>
            <a:prstGeom prst="straightConnector1">
              <a:avLst/>
            </a:prstGeom>
            <a:noFill/>
            <a:ln cap="flat" cmpd="sng" w="9525">
              <a:solidFill>
                <a:schemeClr val="lt1"/>
              </a:solidFill>
              <a:prstDash val="solid"/>
              <a:round/>
              <a:headEnd len="sm" w="sm" type="none"/>
              <a:tailEnd len="sm" w="sm" type="none"/>
            </a:ln>
          </p:spPr>
        </p:cxnSp>
      </p:gr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extLst>
    <p:ext uri="{620B2872-D7B9-4A21-9093-7833F8D536E1}">
      <p15:sldGuideLst>
        <p15:guide id="1" pos="521">
          <p15:clr>
            <a:srgbClr val="F26B43"/>
          </p15:clr>
        </p15:guide>
        <p15:guide id="2" pos="3923">
          <p15:clr>
            <a:srgbClr val="F26B43"/>
          </p15:clr>
        </p15:guide>
        <p15:guide id="3" orient="horz" pos="2436">
          <p15:clr>
            <a:srgbClr val="F26B43"/>
          </p15:clr>
        </p15:guide>
        <p15:guide id="4" orient="horz" pos="305">
          <p15:clr>
            <a:srgbClr val="F26B43"/>
          </p15:clr>
        </p15:guide>
        <p15:guide id="5" orient="horz" pos="2573">
          <p15:clr>
            <a:srgbClr val="F26B43"/>
          </p15:clr>
        </p15:guide>
        <p15:guide id="6" orient="horz" pos="531">
          <p15:clr>
            <a:srgbClr val="F26B43"/>
          </p15:clr>
        </p15:guide>
      </p15:sldGuideLst>
    </p:ext>
  </p:extLst>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notes"/>
          <p:cNvSpPr txBox="1"/>
          <p:nvPr>
            <p:ph idx="1" type="body"/>
          </p:nvPr>
        </p:nvSpPr>
        <p:spPr>
          <a:xfrm>
            <a:off x="828719" y="4084638"/>
            <a:ext cx="5399044" cy="4826878"/>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291" name="Google Shape;291;p1:notes"/>
          <p:cNvSpPr/>
          <p:nvPr>
            <p:ph idx="2" type="sldImg"/>
          </p:nvPr>
        </p:nvSpPr>
        <p:spPr>
          <a:xfrm>
            <a:off x="828675" y="842963"/>
            <a:ext cx="5399088" cy="30384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ef2fe120fc_0_42: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ef2fe120fc_0_42: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369" name="Google Shape;369;gef2fe120fc_0_42: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ef2fe120fc_0_95: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ef2fe120fc_0_95: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378" name="Google Shape;378;gef2fe120fc_0_95: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ecc6a3a825_1_14: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ecc6a3a825_1_14: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389" name="Google Shape;389;gecc6a3a825_1_14: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ef2fe120fc_0_34: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ef2fe120fc_0_34: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400" name="Google Shape;400;gef2fe120fc_0_34: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ef2fe120fc_0_117: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ef2fe120fc_0_117: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411" name="Google Shape;411;gef2fe120fc_0_117: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ef2fe120fc_0_139: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ef2fe120fc_0_139: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420" name="Google Shape;420;gef2fe120fc_0_139: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eeeb8d2fae_0_176: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eeeb8d2fae_0_176: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428" name="Google Shape;428;geeeb8d2fae_0_176: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eeeb8d2fae_1_0: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eeeb8d2fae_1_0: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437" name="Google Shape;437;geeeb8d2fae_1_0: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ee2ff9d1d5_0_7: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ee2ff9d1d5_0_7: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447" name="Google Shape;447;gee2ff9d1d5_0_7: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ec9dc014a7_0_0: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ec9dc014a7_0_0: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rPr lang="en-US"/>
              <a:t>yes, I have added some info</a:t>
            </a:r>
            <a:endParaRPr/>
          </a:p>
        </p:txBody>
      </p:sp>
      <p:sp>
        <p:nvSpPr>
          <p:cNvPr id="456" name="Google Shape;456;gec9dc014a7_0_0: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ed759d214f_2_0: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ed759d214f_2_0: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300" name="Google Shape;300;ged759d214f_2_0: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ed61b36fd7_0_0: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ed61b36fd7_0_0: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465" name="Google Shape;465;ged61b36fd7_0_0: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p4:notes"/>
          <p:cNvSpPr txBox="1"/>
          <p:nvPr>
            <p:ph idx="1" type="body"/>
          </p:nvPr>
        </p:nvSpPr>
        <p:spPr>
          <a:xfrm>
            <a:off x="828719" y="4084638"/>
            <a:ext cx="5399044" cy="4826878"/>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473" name="Google Shape;473;p4:notes"/>
          <p:cNvSpPr/>
          <p:nvPr>
            <p:ph idx="2" type="sldImg"/>
          </p:nvPr>
        </p:nvSpPr>
        <p:spPr>
          <a:xfrm>
            <a:off x="828675" y="842963"/>
            <a:ext cx="5399088" cy="30384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3c29ba315dace22_0: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13c29ba315dace22_0: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481" name="Google Shape;481;g13c29ba315dace22_0: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p5:notes"/>
          <p:cNvSpPr txBox="1"/>
          <p:nvPr>
            <p:ph idx="1" type="body"/>
          </p:nvPr>
        </p:nvSpPr>
        <p:spPr>
          <a:xfrm>
            <a:off x="828719" y="4084638"/>
            <a:ext cx="5399044" cy="4826878"/>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489" name="Google Shape;489;p5:notes"/>
          <p:cNvSpPr/>
          <p:nvPr>
            <p:ph idx="2" type="sldImg"/>
          </p:nvPr>
        </p:nvSpPr>
        <p:spPr>
          <a:xfrm>
            <a:off x="828675" y="842963"/>
            <a:ext cx="5399088" cy="30384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ed759d214f_2_8: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ed759d214f_2_8: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503" name="Google Shape;503;ged759d214f_2_8: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p6:notes"/>
          <p:cNvSpPr txBox="1"/>
          <p:nvPr>
            <p:ph idx="1" type="body"/>
          </p:nvPr>
        </p:nvSpPr>
        <p:spPr>
          <a:xfrm>
            <a:off x="828719" y="4084638"/>
            <a:ext cx="5399044" cy="4826878"/>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511" name="Google Shape;511;p6:notes"/>
          <p:cNvSpPr/>
          <p:nvPr>
            <p:ph idx="2" type="sldImg"/>
          </p:nvPr>
        </p:nvSpPr>
        <p:spPr>
          <a:xfrm>
            <a:off x="828675" y="842963"/>
            <a:ext cx="5399088" cy="30384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p8:notes"/>
          <p:cNvSpPr txBox="1"/>
          <p:nvPr>
            <p:ph idx="12" type="sldNum"/>
          </p:nvPr>
        </p:nvSpPr>
        <p:spPr>
          <a:xfrm>
            <a:off x="832145" y="9084708"/>
            <a:ext cx="912676" cy="20063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
        <p:nvSpPr>
          <p:cNvPr id="524" name="Google Shape;524;p8:notes"/>
          <p:cNvSpPr/>
          <p:nvPr>
            <p:ph idx="2" type="sldImg"/>
          </p:nvPr>
        </p:nvSpPr>
        <p:spPr>
          <a:xfrm>
            <a:off x="-88900" y="833438"/>
            <a:ext cx="7351713" cy="413543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5" name="Google Shape;525;p8:notes"/>
          <p:cNvSpPr txBox="1"/>
          <p:nvPr>
            <p:ph idx="1" type="body"/>
          </p:nvPr>
        </p:nvSpPr>
        <p:spPr>
          <a:xfrm>
            <a:off x="828719" y="4084638"/>
            <a:ext cx="5399044" cy="4826878"/>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p9:notes"/>
          <p:cNvSpPr txBox="1"/>
          <p:nvPr>
            <p:ph idx="12" type="sldNum"/>
          </p:nvPr>
        </p:nvSpPr>
        <p:spPr>
          <a:xfrm>
            <a:off x="832145" y="9084708"/>
            <a:ext cx="912676" cy="20063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
        <p:nvSpPr>
          <p:cNvPr id="598" name="Google Shape;598;p9:notes"/>
          <p:cNvSpPr/>
          <p:nvPr>
            <p:ph idx="2" type="sldImg"/>
          </p:nvPr>
        </p:nvSpPr>
        <p:spPr>
          <a:xfrm>
            <a:off x="-88900" y="833438"/>
            <a:ext cx="7351713" cy="413543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9" name="Google Shape;599;p9:notes"/>
          <p:cNvSpPr txBox="1"/>
          <p:nvPr>
            <p:ph idx="1" type="body"/>
          </p:nvPr>
        </p:nvSpPr>
        <p:spPr>
          <a:xfrm>
            <a:off x="828719" y="4084638"/>
            <a:ext cx="5399044" cy="4826878"/>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eeeb8d2fae_0_171: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eeeb8d2fae_0_171: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457200" rtl="0" algn="l">
              <a:spcBef>
                <a:spcPts val="400"/>
              </a:spcBef>
              <a:spcAft>
                <a:spcPts val="400"/>
              </a:spcAft>
              <a:buNone/>
            </a:pPr>
            <a:r>
              <a:t/>
            </a:r>
            <a:endParaRPr/>
          </a:p>
        </p:txBody>
      </p:sp>
      <p:sp>
        <p:nvSpPr>
          <p:cNvPr id="309" name="Google Shape;309;geeeb8d2fae_0_171: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ea767b15b4_0_0: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ea767b15b4_0_0: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316" name="Google Shape;316;gea767b15b4_0_0: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eeeb8d2fae_0_182: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eeeb8d2fae_0_182: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323" name="Google Shape;323;geeeb8d2fae_0_182: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2:notes"/>
          <p:cNvSpPr txBox="1"/>
          <p:nvPr>
            <p:ph idx="1" type="body"/>
          </p:nvPr>
        </p:nvSpPr>
        <p:spPr>
          <a:xfrm>
            <a:off x="828719" y="4084638"/>
            <a:ext cx="5399044" cy="4826878"/>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330" name="Google Shape;330;p2:notes"/>
          <p:cNvSpPr/>
          <p:nvPr>
            <p:ph idx="2" type="sldImg"/>
          </p:nvPr>
        </p:nvSpPr>
        <p:spPr>
          <a:xfrm>
            <a:off x="828675" y="842963"/>
            <a:ext cx="5399088" cy="30384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3:notes"/>
          <p:cNvSpPr txBox="1"/>
          <p:nvPr>
            <p:ph idx="1" type="body"/>
          </p:nvPr>
        </p:nvSpPr>
        <p:spPr>
          <a:xfrm>
            <a:off x="828719" y="4084638"/>
            <a:ext cx="5399044" cy="4826878"/>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339" name="Google Shape;339;p3:notes"/>
          <p:cNvSpPr/>
          <p:nvPr>
            <p:ph idx="2" type="sldImg"/>
          </p:nvPr>
        </p:nvSpPr>
        <p:spPr>
          <a:xfrm>
            <a:off x="828675" y="842963"/>
            <a:ext cx="5399088" cy="30384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ef2fe120fc_0_54: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ef2fe120fc_0_54: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348" name="Google Shape;348;gef2fe120fc_0_54: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ef2fe120fc_0_68:notes"/>
          <p:cNvSpPr/>
          <p:nvPr>
            <p:ph idx="2" type="sldImg"/>
          </p:nvPr>
        </p:nvSpPr>
        <p:spPr>
          <a:xfrm>
            <a:off x="828675" y="842963"/>
            <a:ext cx="5399100" cy="30384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ef2fe120fc_0_68:notes"/>
          <p:cNvSpPr txBox="1"/>
          <p:nvPr>
            <p:ph idx="1" type="body"/>
          </p:nvPr>
        </p:nvSpPr>
        <p:spPr>
          <a:xfrm>
            <a:off x="828719" y="4084638"/>
            <a:ext cx="5399100" cy="48270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359" name="Google Shape;359;gef2fe120fc_0_68:notes"/>
          <p:cNvSpPr txBox="1"/>
          <p:nvPr>
            <p:ph idx="12" type="sldNum"/>
          </p:nvPr>
        </p:nvSpPr>
        <p:spPr>
          <a:xfrm>
            <a:off x="832145" y="9084708"/>
            <a:ext cx="912600" cy="200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pter Slide">
  <p:cSld name="Chapter Slide">
    <p:spTree>
      <p:nvGrpSpPr>
        <p:cNvPr id="137" name="Shape 137"/>
        <p:cNvGrpSpPr/>
        <p:nvPr/>
      </p:nvGrpSpPr>
      <p:grpSpPr>
        <a:xfrm>
          <a:off x="0" y="0"/>
          <a:ext cx="0" cy="0"/>
          <a:chOff x="0" y="0"/>
          <a:chExt cx="0" cy="0"/>
        </a:xfrm>
      </p:grpSpPr>
      <p:sp>
        <p:nvSpPr>
          <p:cNvPr id="138" name="Google Shape;138;p2"/>
          <p:cNvSpPr txBox="1"/>
          <p:nvPr>
            <p:ph type="ctrTitle"/>
          </p:nvPr>
        </p:nvSpPr>
        <p:spPr>
          <a:xfrm>
            <a:off x="517917" y="549275"/>
            <a:ext cx="8807400" cy="1564500"/>
          </a:xfrm>
          <a:prstGeom prst="rect">
            <a:avLst/>
          </a:prstGeom>
          <a:noFill/>
          <a:ln>
            <a:noFill/>
          </a:ln>
        </p:spPr>
        <p:txBody>
          <a:bodyPr anchorCtr="0" anchor="t" bIns="0" lIns="0" spcFirstLastPara="1" rIns="0" wrap="square" tIns="288000">
            <a:noAutofit/>
          </a:bodyPr>
          <a:lstStyle>
            <a:lvl1pPr lvl="0" rtl="0" algn="l">
              <a:lnSpc>
                <a:spcPct val="90000"/>
              </a:lnSpc>
              <a:spcBef>
                <a:spcPts val="0"/>
              </a:spcBef>
              <a:spcAft>
                <a:spcPts val="0"/>
              </a:spcAft>
              <a:buClr>
                <a:schemeClr val="dk1"/>
              </a:buClr>
              <a:buSzPts val="3000"/>
              <a:buFont typeface="Arial"/>
              <a:buNone/>
              <a:defRPr sz="3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9" name="Google Shape;139;p2"/>
          <p:cNvSpPr txBox="1"/>
          <p:nvPr>
            <p:ph idx="1" type="subTitle"/>
          </p:nvPr>
        </p:nvSpPr>
        <p:spPr>
          <a:xfrm>
            <a:off x="515938" y="5121275"/>
            <a:ext cx="11160000" cy="11526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Clr>
                <a:schemeClr val="accent4"/>
              </a:buClr>
              <a:buSzPts val="2000"/>
              <a:buNone/>
              <a:defRPr sz="2000">
                <a:solidFill>
                  <a:schemeClr val="accent4"/>
                </a:solidFill>
              </a:defRPr>
            </a:lvl1pPr>
            <a:lvl2pPr lvl="1" rtl="0" algn="ctr">
              <a:spcBef>
                <a:spcPts val="400"/>
              </a:spcBef>
              <a:spcAft>
                <a:spcPts val="0"/>
              </a:spcAft>
              <a:buSzPts val="1800"/>
              <a:buNone/>
              <a:defRPr>
                <a:solidFill>
                  <a:srgbClr val="8D8D8D"/>
                </a:solidFill>
              </a:defRPr>
            </a:lvl2pPr>
            <a:lvl3pPr lvl="2" rtl="0" algn="ctr">
              <a:spcBef>
                <a:spcPts val="400"/>
              </a:spcBef>
              <a:spcAft>
                <a:spcPts val="0"/>
              </a:spcAft>
              <a:buSzPts val="1800"/>
              <a:buNone/>
              <a:defRPr>
                <a:solidFill>
                  <a:srgbClr val="8D8D8D"/>
                </a:solidFill>
              </a:defRPr>
            </a:lvl3pPr>
            <a:lvl4pPr lvl="3" rtl="0" algn="ctr">
              <a:spcBef>
                <a:spcPts val="400"/>
              </a:spcBef>
              <a:spcAft>
                <a:spcPts val="0"/>
              </a:spcAft>
              <a:buSzPts val="1800"/>
              <a:buNone/>
              <a:defRPr>
                <a:solidFill>
                  <a:srgbClr val="8D8D8D"/>
                </a:solidFill>
              </a:defRPr>
            </a:lvl4pPr>
            <a:lvl5pPr lvl="4" rtl="0" algn="ctr">
              <a:spcBef>
                <a:spcPts val="400"/>
              </a:spcBef>
              <a:spcAft>
                <a:spcPts val="0"/>
              </a:spcAft>
              <a:buSzPts val="1440"/>
              <a:buNone/>
              <a:defRPr>
                <a:solidFill>
                  <a:srgbClr val="8D8D8D"/>
                </a:solidFill>
              </a:defRPr>
            </a:lvl5pPr>
            <a:lvl6pPr lvl="5" rtl="0" algn="ctr">
              <a:spcBef>
                <a:spcPts val="400"/>
              </a:spcBef>
              <a:spcAft>
                <a:spcPts val="0"/>
              </a:spcAft>
              <a:buSzPts val="1440"/>
              <a:buNone/>
              <a:defRPr>
                <a:solidFill>
                  <a:srgbClr val="8D8D8D"/>
                </a:solidFill>
              </a:defRPr>
            </a:lvl6pPr>
            <a:lvl7pPr lvl="6" rtl="0" algn="ctr">
              <a:spcBef>
                <a:spcPts val="400"/>
              </a:spcBef>
              <a:spcAft>
                <a:spcPts val="0"/>
              </a:spcAft>
              <a:buClr>
                <a:srgbClr val="8D8D8D"/>
              </a:buClr>
              <a:buSzPts val="1000"/>
              <a:buNone/>
              <a:defRPr>
                <a:solidFill>
                  <a:srgbClr val="8D8D8D"/>
                </a:solidFill>
              </a:defRPr>
            </a:lvl7pPr>
            <a:lvl8pPr lvl="7" rtl="0" algn="ctr">
              <a:spcBef>
                <a:spcPts val="400"/>
              </a:spcBef>
              <a:spcAft>
                <a:spcPts val="0"/>
              </a:spcAft>
              <a:buClr>
                <a:srgbClr val="8D8D8D"/>
              </a:buClr>
              <a:buSzPts val="1000"/>
              <a:buNone/>
              <a:defRPr>
                <a:solidFill>
                  <a:srgbClr val="8D8D8D"/>
                </a:solidFill>
              </a:defRPr>
            </a:lvl8pPr>
            <a:lvl9pPr lvl="8" rtl="0" algn="ctr">
              <a:spcBef>
                <a:spcPts val="400"/>
              </a:spcBef>
              <a:spcAft>
                <a:spcPts val="400"/>
              </a:spcAft>
              <a:buClr>
                <a:srgbClr val="8D8D8D"/>
              </a:buClr>
              <a:buSzPts val="1000"/>
              <a:buNone/>
              <a:defRPr>
                <a:solidFill>
                  <a:srgbClr val="8D8D8D"/>
                </a:solidFill>
              </a:defRPr>
            </a:lvl9pPr>
          </a:lstStyle>
          <a:p/>
        </p:txBody>
      </p:sp>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fullsize">
  <p:cSld name="Picture fullsize">
    <p:spTree>
      <p:nvGrpSpPr>
        <p:cNvPr id="193" name="Shape 193"/>
        <p:cNvGrpSpPr/>
        <p:nvPr/>
      </p:nvGrpSpPr>
      <p:grpSpPr>
        <a:xfrm>
          <a:off x="0" y="0"/>
          <a:ext cx="0" cy="0"/>
          <a:chOff x="0" y="0"/>
          <a:chExt cx="0" cy="0"/>
        </a:xfrm>
      </p:grpSpPr>
      <p:sp>
        <p:nvSpPr>
          <p:cNvPr id="194" name="Google Shape;194;p11"/>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5" name="Google Shape;195;p11"/>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6" name="Google Shape;196;p11"/>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7" name="Google Shape;197;p11"/>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198" name="Google Shape;198;p11"/>
          <p:cNvSpPr/>
          <p:nvPr>
            <p:ph idx="2" type="pic"/>
          </p:nvPr>
        </p:nvSpPr>
        <p:spPr>
          <a:xfrm>
            <a:off x="516995" y="1160463"/>
            <a:ext cx="11159100" cy="5113200"/>
          </a:xfrm>
          <a:prstGeom prst="rect">
            <a:avLst/>
          </a:prstGeom>
          <a:solidFill>
            <a:schemeClr val="dk2"/>
          </a:solidFill>
          <a:ln>
            <a:noFill/>
          </a:ln>
        </p:spPr>
      </p:sp>
    </p:spTree>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fullsize large">
  <p:cSld name="Picture fullsize large">
    <p:spTree>
      <p:nvGrpSpPr>
        <p:cNvPr id="199" name="Shape 199"/>
        <p:cNvGrpSpPr/>
        <p:nvPr/>
      </p:nvGrpSpPr>
      <p:grpSpPr>
        <a:xfrm>
          <a:off x="0" y="0"/>
          <a:ext cx="0" cy="0"/>
          <a:chOff x="0" y="0"/>
          <a:chExt cx="0" cy="0"/>
        </a:xfrm>
      </p:grpSpPr>
      <p:sp>
        <p:nvSpPr>
          <p:cNvPr id="200" name="Google Shape;200;p12"/>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1" name="Google Shape;201;p12"/>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2" name="Google Shape;202;p12"/>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3" name="Google Shape;203;p12"/>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204" name="Google Shape;204;p12"/>
          <p:cNvSpPr/>
          <p:nvPr>
            <p:ph idx="2" type="pic"/>
          </p:nvPr>
        </p:nvSpPr>
        <p:spPr>
          <a:xfrm>
            <a:off x="0" y="1160463"/>
            <a:ext cx="12192000" cy="5113200"/>
          </a:xfrm>
          <a:prstGeom prst="rect">
            <a:avLst/>
          </a:prstGeom>
          <a:solidFill>
            <a:schemeClr val="dk2"/>
          </a:solidFill>
          <a:ln>
            <a:noFill/>
          </a:ln>
        </p:spPr>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 Text">
  <p:cSld name="Picture + Text">
    <p:spTree>
      <p:nvGrpSpPr>
        <p:cNvPr id="205" name="Shape 205"/>
        <p:cNvGrpSpPr/>
        <p:nvPr/>
      </p:nvGrpSpPr>
      <p:grpSpPr>
        <a:xfrm>
          <a:off x="0" y="0"/>
          <a:ext cx="0" cy="0"/>
          <a:chOff x="0" y="0"/>
          <a:chExt cx="0" cy="0"/>
        </a:xfrm>
      </p:grpSpPr>
      <p:sp>
        <p:nvSpPr>
          <p:cNvPr id="206" name="Google Shape;206;p13"/>
          <p:cNvSpPr txBox="1"/>
          <p:nvPr>
            <p:ph idx="1" type="body"/>
          </p:nvPr>
        </p:nvSpPr>
        <p:spPr>
          <a:xfrm>
            <a:off x="515379" y="5121188"/>
            <a:ext cx="11161200" cy="1152600"/>
          </a:xfrm>
          <a:prstGeom prst="rect">
            <a:avLst/>
          </a:prstGeom>
          <a:noFill/>
          <a:ln>
            <a:noFill/>
          </a:ln>
        </p:spPr>
        <p:txBody>
          <a:bodyPr anchorCtr="0" anchor="b" bIns="0" lIns="0" spcFirstLastPara="1" rIns="0" wrap="square" tIns="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207" name="Google Shape;207;p13"/>
          <p:cNvSpPr/>
          <p:nvPr>
            <p:ph idx="2" type="pic"/>
          </p:nvPr>
        </p:nvSpPr>
        <p:spPr>
          <a:xfrm>
            <a:off x="515379" y="1160463"/>
            <a:ext cx="11161200" cy="3960900"/>
          </a:xfrm>
          <a:prstGeom prst="rect">
            <a:avLst/>
          </a:prstGeom>
          <a:solidFill>
            <a:schemeClr val="dk2"/>
          </a:solidFill>
          <a:ln>
            <a:noFill/>
          </a:ln>
        </p:spPr>
      </p:sp>
      <p:sp>
        <p:nvSpPr>
          <p:cNvPr id="208" name="Google Shape;208;p13"/>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9" name="Google Shape;209;p13"/>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0" name="Google Shape;210;p13"/>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1" name="Google Shape;211;p13"/>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Pictures">
  <p:cSld name="2 Pictures">
    <p:spTree>
      <p:nvGrpSpPr>
        <p:cNvPr id="212" name="Shape 212"/>
        <p:cNvGrpSpPr/>
        <p:nvPr/>
      </p:nvGrpSpPr>
      <p:grpSpPr>
        <a:xfrm>
          <a:off x="0" y="0"/>
          <a:ext cx="0" cy="0"/>
          <a:chOff x="0" y="0"/>
          <a:chExt cx="0" cy="0"/>
        </a:xfrm>
      </p:grpSpPr>
      <p:sp>
        <p:nvSpPr>
          <p:cNvPr id="213" name="Google Shape;213;p14"/>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4" name="Google Shape;214;p14"/>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5" name="Google Shape;215;p14"/>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216" name="Google Shape;216;p14"/>
          <p:cNvSpPr/>
          <p:nvPr>
            <p:ph idx="2" type="pic"/>
          </p:nvPr>
        </p:nvSpPr>
        <p:spPr>
          <a:xfrm>
            <a:off x="517917" y="1160464"/>
            <a:ext cx="5434200" cy="5113200"/>
          </a:xfrm>
          <a:prstGeom prst="rect">
            <a:avLst/>
          </a:prstGeom>
          <a:solidFill>
            <a:schemeClr val="dk2"/>
          </a:solidFill>
          <a:ln>
            <a:noFill/>
          </a:ln>
        </p:spPr>
      </p:sp>
      <p:sp>
        <p:nvSpPr>
          <p:cNvPr id="217" name="Google Shape;217;p14"/>
          <p:cNvSpPr/>
          <p:nvPr>
            <p:ph idx="3" type="pic"/>
          </p:nvPr>
        </p:nvSpPr>
        <p:spPr>
          <a:xfrm>
            <a:off x="6240464" y="1160464"/>
            <a:ext cx="5436300" cy="5113200"/>
          </a:xfrm>
          <a:prstGeom prst="rect">
            <a:avLst/>
          </a:prstGeom>
          <a:solidFill>
            <a:schemeClr val="dk2"/>
          </a:solidFill>
          <a:ln>
            <a:noFill/>
          </a:ln>
        </p:spPr>
      </p:sp>
      <p:sp>
        <p:nvSpPr>
          <p:cNvPr id="218" name="Google Shape;218;p14"/>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s">
  <p:cSld name="3 Pictures">
    <p:spTree>
      <p:nvGrpSpPr>
        <p:cNvPr id="219" name="Shape 219"/>
        <p:cNvGrpSpPr/>
        <p:nvPr/>
      </p:nvGrpSpPr>
      <p:grpSpPr>
        <a:xfrm>
          <a:off x="0" y="0"/>
          <a:ext cx="0" cy="0"/>
          <a:chOff x="0" y="0"/>
          <a:chExt cx="0" cy="0"/>
        </a:xfrm>
      </p:grpSpPr>
      <p:sp>
        <p:nvSpPr>
          <p:cNvPr id="220" name="Google Shape;220;p15"/>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1" name="Google Shape;221;p15"/>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2" name="Google Shape;222;p15"/>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3" name="Google Shape;223;p15"/>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224" name="Google Shape;224;p15"/>
          <p:cNvSpPr/>
          <p:nvPr>
            <p:ph idx="2" type="pic"/>
          </p:nvPr>
        </p:nvSpPr>
        <p:spPr>
          <a:xfrm>
            <a:off x="517917" y="1160464"/>
            <a:ext cx="3525300" cy="5113200"/>
          </a:xfrm>
          <a:prstGeom prst="rect">
            <a:avLst/>
          </a:prstGeom>
          <a:solidFill>
            <a:schemeClr val="dk2"/>
          </a:solidFill>
          <a:ln>
            <a:noFill/>
          </a:ln>
        </p:spPr>
      </p:sp>
      <p:sp>
        <p:nvSpPr>
          <p:cNvPr id="225" name="Google Shape;225;p15"/>
          <p:cNvSpPr/>
          <p:nvPr>
            <p:ph idx="3" type="pic"/>
          </p:nvPr>
        </p:nvSpPr>
        <p:spPr>
          <a:xfrm>
            <a:off x="4332288" y="1160464"/>
            <a:ext cx="3527400" cy="5113200"/>
          </a:xfrm>
          <a:prstGeom prst="rect">
            <a:avLst/>
          </a:prstGeom>
          <a:solidFill>
            <a:schemeClr val="dk2"/>
          </a:solidFill>
          <a:ln>
            <a:noFill/>
          </a:ln>
        </p:spPr>
      </p:sp>
      <p:sp>
        <p:nvSpPr>
          <p:cNvPr id="226" name="Google Shape;226;p15"/>
          <p:cNvSpPr/>
          <p:nvPr>
            <p:ph idx="4" type="pic"/>
          </p:nvPr>
        </p:nvSpPr>
        <p:spPr>
          <a:xfrm>
            <a:off x="8148639" y="1160464"/>
            <a:ext cx="3525300" cy="5113200"/>
          </a:xfrm>
          <a:prstGeom prst="rect">
            <a:avLst/>
          </a:prstGeom>
          <a:solidFill>
            <a:schemeClr val="dk2"/>
          </a:solidFill>
          <a:ln>
            <a:noFill/>
          </a:ln>
        </p:spPr>
      </p:sp>
    </p:spTree>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s + Text">
  <p:cSld name="3 Pictures + Text">
    <p:spTree>
      <p:nvGrpSpPr>
        <p:cNvPr id="227" name="Shape 227"/>
        <p:cNvGrpSpPr/>
        <p:nvPr/>
      </p:nvGrpSpPr>
      <p:grpSpPr>
        <a:xfrm>
          <a:off x="0" y="0"/>
          <a:ext cx="0" cy="0"/>
          <a:chOff x="0" y="0"/>
          <a:chExt cx="0" cy="0"/>
        </a:xfrm>
      </p:grpSpPr>
      <p:sp>
        <p:nvSpPr>
          <p:cNvPr id="228" name="Google Shape;228;p16"/>
          <p:cNvSpPr txBox="1"/>
          <p:nvPr>
            <p:ph idx="1" type="body"/>
          </p:nvPr>
        </p:nvSpPr>
        <p:spPr>
          <a:xfrm>
            <a:off x="518515" y="5121275"/>
            <a:ext cx="3528000" cy="1152600"/>
          </a:xfrm>
          <a:prstGeom prst="rect">
            <a:avLst/>
          </a:prstGeom>
          <a:noFill/>
          <a:ln>
            <a:noFill/>
          </a:ln>
        </p:spPr>
        <p:txBody>
          <a:bodyPr anchorCtr="0" anchor="t" bIns="0" lIns="0" spcFirstLastPara="1" rIns="0" wrap="square" tIns="7200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229" name="Google Shape;229;p16"/>
          <p:cNvSpPr/>
          <p:nvPr>
            <p:ph idx="2" type="pic"/>
          </p:nvPr>
        </p:nvSpPr>
        <p:spPr>
          <a:xfrm>
            <a:off x="518515" y="1160748"/>
            <a:ext cx="3528000" cy="3960900"/>
          </a:xfrm>
          <a:prstGeom prst="rect">
            <a:avLst/>
          </a:prstGeom>
          <a:solidFill>
            <a:schemeClr val="dk2"/>
          </a:solidFill>
          <a:ln>
            <a:noFill/>
          </a:ln>
        </p:spPr>
      </p:sp>
      <p:sp>
        <p:nvSpPr>
          <p:cNvPr id="230" name="Google Shape;230;p16"/>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31" name="Google Shape;231;p16"/>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32" name="Google Shape;232;p16"/>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233" name="Google Shape;233;p16"/>
          <p:cNvSpPr txBox="1"/>
          <p:nvPr>
            <p:ph idx="3" type="body"/>
          </p:nvPr>
        </p:nvSpPr>
        <p:spPr>
          <a:xfrm>
            <a:off x="4331225" y="5121274"/>
            <a:ext cx="3527400" cy="1152600"/>
          </a:xfrm>
          <a:prstGeom prst="rect">
            <a:avLst/>
          </a:prstGeom>
          <a:noFill/>
          <a:ln>
            <a:noFill/>
          </a:ln>
        </p:spPr>
        <p:txBody>
          <a:bodyPr anchorCtr="0" anchor="t" bIns="0" lIns="0" spcFirstLastPara="1" rIns="0" wrap="square" tIns="7200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234" name="Google Shape;234;p16"/>
          <p:cNvSpPr/>
          <p:nvPr>
            <p:ph idx="4" type="pic"/>
          </p:nvPr>
        </p:nvSpPr>
        <p:spPr>
          <a:xfrm>
            <a:off x="4332288" y="1160463"/>
            <a:ext cx="3527400" cy="3960900"/>
          </a:xfrm>
          <a:prstGeom prst="rect">
            <a:avLst/>
          </a:prstGeom>
          <a:solidFill>
            <a:schemeClr val="dk2"/>
          </a:solidFill>
          <a:ln>
            <a:noFill/>
          </a:ln>
        </p:spPr>
      </p:sp>
      <p:sp>
        <p:nvSpPr>
          <p:cNvPr id="235" name="Google Shape;235;p16"/>
          <p:cNvSpPr txBox="1"/>
          <p:nvPr>
            <p:ph idx="5" type="body"/>
          </p:nvPr>
        </p:nvSpPr>
        <p:spPr>
          <a:xfrm>
            <a:off x="8148639" y="5121560"/>
            <a:ext cx="3528000" cy="1152300"/>
          </a:xfrm>
          <a:prstGeom prst="rect">
            <a:avLst/>
          </a:prstGeom>
          <a:noFill/>
          <a:ln>
            <a:noFill/>
          </a:ln>
        </p:spPr>
        <p:txBody>
          <a:bodyPr anchorCtr="0" anchor="t" bIns="0" lIns="0" spcFirstLastPara="1" rIns="0" wrap="square" tIns="7200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236" name="Google Shape;236;p16"/>
          <p:cNvSpPr/>
          <p:nvPr>
            <p:ph idx="6" type="pic"/>
          </p:nvPr>
        </p:nvSpPr>
        <p:spPr>
          <a:xfrm>
            <a:off x="8148639" y="1160463"/>
            <a:ext cx="3527400" cy="3960900"/>
          </a:xfrm>
          <a:prstGeom prst="rect">
            <a:avLst/>
          </a:prstGeom>
          <a:solidFill>
            <a:schemeClr val="dk2"/>
          </a:solidFill>
          <a:ln>
            <a:noFill/>
          </a:ln>
        </p:spPr>
      </p:sp>
      <p:sp>
        <p:nvSpPr>
          <p:cNvPr id="237" name="Google Shape;237;p16"/>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Pictures">
  <p:cSld name="5 Pictures">
    <p:spTree>
      <p:nvGrpSpPr>
        <p:cNvPr id="238" name="Shape 238"/>
        <p:cNvGrpSpPr/>
        <p:nvPr/>
      </p:nvGrpSpPr>
      <p:grpSpPr>
        <a:xfrm>
          <a:off x="0" y="0"/>
          <a:ext cx="0" cy="0"/>
          <a:chOff x="0" y="0"/>
          <a:chExt cx="0" cy="0"/>
        </a:xfrm>
      </p:grpSpPr>
      <p:sp>
        <p:nvSpPr>
          <p:cNvPr id="239" name="Google Shape;239;p17"/>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0" name="Google Shape;240;p17"/>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41" name="Google Shape;241;p17"/>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42" name="Google Shape;242;p17"/>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243" name="Google Shape;243;p17"/>
          <p:cNvSpPr/>
          <p:nvPr>
            <p:ph idx="2" type="pic"/>
          </p:nvPr>
        </p:nvSpPr>
        <p:spPr>
          <a:xfrm>
            <a:off x="517917" y="1160463"/>
            <a:ext cx="5434200" cy="5113200"/>
          </a:xfrm>
          <a:prstGeom prst="rect">
            <a:avLst/>
          </a:prstGeom>
          <a:solidFill>
            <a:schemeClr val="dk2"/>
          </a:solidFill>
          <a:ln>
            <a:noFill/>
          </a:ln>
        </p:spPr>
      </p:sp>
      <p:sp>
        <p:nvSpPr>
          <p:cNvPr id="244" name="Google Shape;244;p17"/>
          <p:cNvSpPr/>
          <p:nvPr>
            <p:ph idx="3" type="pic"/>
          </p:nvPr>
        </p:nvSpPr>
        <p:spPr>
          <a:xfrm>
            <a:off x="6240462" y="1159673"/>
            <a:ext cx="2571000" cy="2448000"/>
          </a:xfrm>
          <a:prstGeom prst="rect">
            <a:avLst/>
          </a:prstGeom>
          <a:solidFill>
            <a:schemeClr val="dk2"/>
          </a:solidFill>
          <a:ln>
            <a:noFill/>
          </a:ln>
        </p:spPr>
      </p:sp>
      <p:sp>
        <p:nvSpPr>
          <p:cNvPr id="245" name="Google Shape;245;p17"/>
          <p:cNvSpPr/>
          <p:nvPr>
            <p:ph idx="4" type="pic"/>
          </p:nvPr>
        </p:nvSpPr>
        <p:spPr>
          <a:xfrm>
            <a:off x="9105543" y="1160463"/>
            <a:ext cx="2571000" cy="2448000"/>
          </a:xfrm>
          <a:prstGeom prst="rect">
            <a:avLst/>
          </a:prstGeom>
          <a:solidFill>
            <a:schemeClr val="dk2"/>
          </a:solidFill>
          <a:ln>
            <a:noFill/>
          </a:ln>
        </p:spPr>
      </p:sp>
      <p:sp>
        <p:nvSpPr>
          <p:cNvPr id="246" name="Google Shape;246;p17"/>
          <p:cNvSpPr/>
          <p:nvPr>
            <p:ph idx="5" type="pic"/>
          </p:nvPr>
        </p:nvSpPr>
        <p:spPr>
          <a:xfrm>
            <a:off x="6240462" y="3824287"/>
            <a:ext cx="2571000" cy="2449500"/>
          </a:xfrm>
          <a:prstGeom prst="rect">
            <a:avLst/>
          </a:prstGeom>
          <a:solidFill>
            <a:schemeClr val="dk2"/>
          </a:solidFill>
          <a:ln>
            <a:noFill/>
          </a:ln>
        </p:spPr>
      </p:sp>
      <p:sp>
        <p:nvSpPr>
          <p:cNvPr id="247" name="Google Shape;247;p17"/>
          <p:cNvSpPr/>
          <p:nvPr>
            <p:ph idx="6" type="pic"/>
          </p:nvPr>
        </p:nvSpPr>
        <p:spPr>
          <a:xfrm>
            <a:off x="9105544" y="3824287"/>
            <a:ext cx="2571000" cy="2449500"/>
          </a:xfrm>
          <a:prstGeom prst="rect">
            <a:avLst/>
          </a:prstGeom>
          <a:solidFill>
            <a:schemeClr val="dk2"/>
          </a:solidFill>
          <a:ln>
            <a:noFill/>
          </a:ln>
        </p:spPr>
      </p:sp>
    </p:spTree>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Pictures">
  <p:cSld name="6 Pictures">
    <p:spTree>
      <p:nvGrpSpPr>
        <p:cNvPr id="248" name="Shape 248"/>
        <p:cNvGrpSpPr/>
        <p:nvPr/>
      </p:nvGrpSpPr>
      <p:grpSpPr>
        <a:xfrm>
          <a:off x="0" y="0"/>
          <a:ext cx="0" cy="0"/>
          <a:chOff x="0" y="0"/>
          <a:chExt cx="0" cy="0"/>
        </a:xfrm>
      </p:grpSpPr>
      <p:sp>
        <p:nvSpPr>
          <p:cNvPr id="249" name="Google Shape;249;p18"/>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0" name="Google Shape;250;p18"/>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51" name="Google Shape;251;p18"/>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52" name="Google Shape;252;p18"/>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253" name="Google Shape;253;p18"/>
          <p:cNvSpPr/>
          <p:nvPr>
            <p:ph idx="2" type="pic"/>
          </p:nvPr>
        </p:nvSpPr>
        <p:spPr>
          <a:xfrm>
            <a:off x="517917" y="1159673"/>
            <a:ext cx="3527400" cy="2448600"/>
          </a:xfrm>
          <a:prstGeom prst="rect">
            <a:avLst/>
          </a:prstGeom>
          <a:solidFill>
            <a:schemeClr val="dk2"/>
          </a:solidFill>
          <a:ln>
            <a:noFill/>
          </a:ln>
        </p:spPr>
      </p:sp>
      <p:sp>
        <p:nvSpPr>
          <p:cNvPr id="254" name="Google Shape;254;p18"/>
          <p:cNvSpPr/>
          <p:nvPr>
            <p:ph idx="3" type="pic"/>
          </p:nvPr>
        </p:nvSpPr>
        <p:spPr>
          <a:xfrm>
            <a:off x="4332288" y="1159673"/>
            <a:ext cx="3527400" cy="2448600"/>
          </a:xfrm>
          <a:prstGeom prst="rect">
            <a:avLst/>
          </a:prstGeom>
          <a:solidFill>
            <a:schemeClr val="dk2"/>
          </a:solidFill>
          <a:ln>
            <a:noFill/>
          </a:ln>
        </p:spPr>
      </p:sp>
      <p:sp>
        <p:nvSpPr>
          <p:cNvPr id="255" name="Google Shape;255;p18"/>
          <p:cNvSpPr/>
          <p:nvPr>
            <p:ph idx="4" type="pic"/>
          </p:nvPr>
        </p:nvSpPr>
        <p:spPr>
          <a:xfrm>
            <a:off x="8148639" y="1159673"/>
            <a:ext cx="3527400" cy="2448600"/>
          </a:xfrm>
          <a:prstGeom prst="rect">
            <a:avLst/>
          </a:prstGeom>
          <a:solidFill>
            <a:schemeClr val="dk2"/>
          </a:solidFill>
          <a:ln>
            <a:noFill/>
          </a:ln>
        </p:spPr>
      </p:sp>
      <p:sp>
        <p:nvSpPr>
          <p:cNvPr id="256" name="Google Shape;256;p18"/>
          <p:cNvSpPr/>
          <p:nvPr>
            <p:ph idx="5" type="pic"/>
          </p:nvPr>
        </p:nvSpPr>
        <p:spPr>
          <a:xfrm>
            <a:off x="517917" y="3824287"/>
            <a:ext cx="3527400" cy="2449500"/>
          </a:xfrm>
          <a:prstGeom prst="rect">
            <a:avLst/>
          </a:prstGeom>
          <a:solidFill>
            <a:schemeClr val="dk2"/>
          </a:solidFill>
          <a:ln>
            <a:noFill/>
          </a:ln>
        </p:spPr>
      </p:sp>
      <p:sp>
        <p:nvSpPr>
          <p:cNvPr id="257" name="Google Shape;257;p18"/>
          <p:cNvSpPr/>
          <p:nvPr>
            <p:ph idx="6" type="pic"/>
          </p:nvPr>
        </p:nvSpPr>
        <p:spPr>
          <a:xfrm>
            <a:off x="4332288" y="3824288"/>
            <a:ext cx="3527400" cy="2449500"/>
          </a:xfrm>
          <a:prstGeom prst="rect">
            <a:avLst/>
          </a:prstGeom>
          <a:solidFill>
            <a:schemeClr val="dk2"/>
          </a:solidFill>
          <a:ln>
            <a:noFill/>
          </a:ln>
        </p:spPr>
      </p:sp>
      <p:sp>
        <p:nvSpPr>
          <p:cNvPr id="258" name="Google Shape;258;p18"/>
          <p:cNvSpPr/>
          <p:nvPr>
            <p:ph idx="7" type="pic"/>
          </p:nvPr>
        </p:nvSpPr>
        <p:spPr>
          <a:xfrm>
            <a:off x="8148639" y="3824287"/>
            <a:ext cx="3527400" cy="2449500"/>
          </a:xfrm>
          <a:prstGeom prst="rect">
            <a:avLst/>
          </a:prstGeom>
          <a:solidFill>
            <a:schemeClr val="dk2"/>
          </a:solidFill>
          <a:ln>
            <a:noFill/>
          </a:ln>
        </p:spPr>
      </p:sp>
    </p:spTree>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Pictures + Text">
  <p:cSld name="6 Pictures + Text">
    <p:spTree>
      <p:nvGrpSpPr>
        <p:cNvPr id="259" name="Shape 259"/>
        <p:cNvGrpSpPr/>
        <p:nvPr/>
      </p:nvGrpSpPr>
      <p:grpSpPr>
        <a:xfrm>
          <a:off x="0" y="0"/>
          <a:ext cx="0" cy="0"/>
          <a:chOff x="0" y="0"/>
          <a:chExt cx="0" cy="0"/>
        </a:xfrm>
      </p:grpSpPr>
      <p:sp>
        <p:nvSpPr>
          <p:cNvPr id="260" name="Google Shape;260;p19"/>
          <p:cNvSpPr txBox="1"/>
          <p:nvPr>
            <p:ph idx="1" type="body"/>
          </p:nvPr>
        </p:nvSpPr>
        <p:spPr>
          <a:xfrm>
            <a:off x="517917" y="2780463"/>
            <a:ext cx="3528000" cy="828000"/>
          </a:xfrm>
          <a:prstGeom prst="rect">
            <a:avLst/>
          </a:prstGeom>
          <a:noFill/>
          <a:ln>
            <a:noFill/>
          </a:ln>
        </p:spPr>
        <p:txBody>
          <a:bodyPr anchorCtr="0" anchor="t" bIns="0" lIns="0" spcFirstLastPara="1" rIns="0" wrap="square" tIns="7200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261" name="Google Shape;261;p19"/>
          <p:cNvSpPr/>
          <p:nvPr>
            <p:ph idx="2" type="pic"/>
          </p:nvPr>
        </p:nvSpPr>
        <p:spPr>
          <a:xfrm>
            <a:off x="517917" y="1160463"/>
            <a:ext cx="3528000" cy="1620000"/>
          </a:xfrm>
          <a:prstGeom prst="rect">
            <a:avLst/>
          </a:prstGeom>
          <a:solidFill>
            <a:schemeClr val="dk2"/>
          </a:solidFill>
          <a:ln>
            <a:noFill/>
          </a:ln>
        </p:spPr>
      </p:sp>
      <p:sp>
        <p:nvSpPr>
          <p:cNvPr id="262" name="Google Shape;262;p19"/>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63" name="Google Shape;263;p19"/>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64" name="Google Shape;264;p19"/>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265" name="Google Shape;265;p19"/>
          <p:cNvSpPr txBox="1"/>
          <p:nvPr>
            <p:ph idx="3" type="body"/>
          </p:nvPr>
        </p:nvSpPr>
        <p:spPr>
          <a:xfrm>
            <a:off x="4332287" y="2780463"/>
            <a:ext cx="3527400" cy="828000"/>
          </a:xfrm>
          <a:prstGeom prst="rect">
            <a:avLst/>
          </a:prstGeom>
          <a:noFill/>
          <a:ln>
            <a:noFill/>
          </a:ln>
        </p:spPr>
        <p:txBody>
          <a:bodyPr anchorCtr="0" anchor="t" bIns="0" lIns="0" spcFirstLastPara="1" rIns="0" wrap="square" tIns="7200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266" name="Google Shape;266;p19"/>
          <p:cNvSpPr/>
          <p:nvPr>
            <p:ph idx="4" type="pic"/>
          </p:nvPr>
        </p:nvSpPr>
        <p:spPr>
          <a:xfrm>
            <a:off x="4332288" y="1160463"/>
            <a:ext cx="3527400" cy="1620000"/>
          </a:xfrm>
          <a:prstGeom prst="rect">
            <a:avLst/>
          </a:prstGeom>
          <a:solidFill>
            <a:schemeClr val="dk2"/>
          </a:solidFill>
          <a:ln>
            <a:noFill/>
          </a:ln>
        </p:spPr>
      </p:sp>
      <p:sp>
        <p:nvSpPr>
          <p:cNvPr id="267" name="Google Shape;267;p19"/>
          <p:cNvSpPr txBox="1"/>
          <p:nvPr>
            <p:ph idx="5" type="body"/>
          </p:nvPr>
        </p:nvSpPr>
        <p:spPr>
          <a:xfrm>
            <a:off x="8148229" y="2780463"/>
            <a:ext cx="3528000" cy="828000"/>
          </a:xfrm>
          <a:prstGeom prst="rect">
            <a:avLst/>
          </a:prstGeom>
          <a:noFill/>
          <a:ln>
            <a:noFill/>
          </a:ln>
        </p:spPr>
        <p:txBody>
          <a:bodyPr anchorCtr="0" anchor="t" bIns="0" lIns="0" spcFirstLastPara="1" rIns="0" wrap="square" tIns="7200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268" name="Google Shape;268;p19"/>
          <p:cNvSpPr/>
          <p:nvPr>
            <p:ph idx="6" type="pic"/>
          </p:nvPr>
        </p:nvSpPr>
        <p:spPr>
          <a:xfrm>
            <a:off x="8148229" y="1159673"/>
            <a:ext cx="3528000" cy="1620000"/>
          </a:xfrm>
          <a:prstGeom prst="rect">
            <a:avLst/>
          </a:prstGeom>
          <a:solidFill>
            <a:schemeClr val="dk2"/>
          </a:solidFill>
          <a:ln>
            <a:noFill/>
          </a:ln>
        </p:spPr>
      </p:sp>
      <p:sp>
        <p:nvSpPr>
          <p:cNvPr id="269" name="Google Shape;269;p19"/>
          <p:cNvSpPr txBox="1"/>
          <p:nvPr>
            <p:ph idx="7" type="body"/>
          </p:nvPr>
        </p:nvSpPr>
        <p:spPr>
          <a:xfrm>
            <a:off x="517917" y="5444287"/>
            <a:ext cx="3528000" cy="828000"/>
          </a:xfrm>
          <a:prstGeom prst="rect">
            <a:avLst/>
          </a:prstGeom>
          <a:noFill/>
          <a:ln>
            <a:noFill/>
          </a:ln>
        </p:spPr>
        <p:txBody>
          <a:bodyPr anchorCtr="0" anchor="t" bIns="0" lIns="0" spcFirstLastPara="1" rIns="0" wrap="square" tIns="7200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270" name="Google Shape;270;p19"/>
          <p:cNvSpPr/>
          <p:nvPr>
            <p:ph idx="8" type="pic"/>
          </p:nvPr>
        </p:nvSpPr>
        <p:spPr>
          <a:xfrm>
            <a:off x="517917" y="3824288"/>
            <a:ext cx="3528000" cy="1620000"/>
          </a:xfrm>
          <a:prstGeom prst="rect">
            <a:avLst/>
          </a:prstGeom>
          <a:solidFill>
            <a:schemeClr val="dk2"/>
          </a:solidFill>
          <a:ln>
            <a:noFill/>
          </a:ln>
        </p:spPr>
      </p:sp>
      <p:sp>
        <p:nvSpPr>
          <p:cNvPr id="271" name="Google Shape;271;p19"/>
          <p:cNvSpPr txBox="1"/>
          <p:nvPr>
            <p:ph idx="9" type="body"/>
          </p:nvPr>
        </p:nvSpPr>
        <p:spPr>
          <a:xfrm>
            <a:off x="4332288" y="5444287"/>
            <a:ext cx="3527400" cy="828000"/>
          </a:xfrm>
          <a:prstGeom prst="rect">
            <a:avLst/>
          </a:prstGeom>
          <a:noFill/>
          <a:ln>
            <a:noFill/>
          </a:ln>
        </p:spPr>
        <p:txBody>
          <a:bodyPr anchorCtr="0" anchor="t" bIns="0" lIns="0" spcFirstLastPara="1" rIns="0" wrap="square" tIns="7200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272" name="Google Shape;272;p19"/>
          <p:cNvSpPr/>
          <p:nvPr>
            <p:ph idx="13" type="pic"/>
          </p:nvPr>
        </p:nvSpPr>
        <p:spPr>
          <a:xfrm>
            <a:off x="4332288" y="3824287"/>
            <a:ext cx="3527400" cy="1620000"/>
          </a:xfrm>
          <a:prstGeom prst="rect">
            <a:avLst/>
          </a:prstGeom>
          <a:solidFill>
            <a:schemeClr val="dk2"/>
          </a:solidFill>
          <a:ln>
            <a:noFill/>
          </a:ln>
        </p:spPr>
      </p:sp>
      <p:sp>
        <p:nvSpPr>
          <p:cNvPr id="273" name="Google Shape;273;p19"/>
          <p:cNvSpPr txBox="1"/>
          <p:nvPr>
            <p:ph idx="14" type="body"/>
          </p:nvPr>
        </p:nvSpPr>
        <p:spPr>
          <a:xfrm>
            <a:off x="8148229" y="5444287"/>
            <a:ext cx="3528000" cy="828000"/>
          </a:xfrm>
          <a:prstGeom prst="rect">
            <a:avLst/>
          </a:prstGeom>
          <a:noFill/>
          <a:ln>
            <a:noFill/>
          </a:ln>
        </p:spPr>
        <p:txBody>
          <a:bodyPr anchorCtr="0" anchor="t" bIns="0" lIns="0" spcFirstLastPara="1" rIns="0" wrap="square" tIns="7200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274" name="Google Shape;274;p19"/>
          <p:cNvSpPr/>
          <p:nvPr>
            <p:ph idx="15" type="pic"/>
          </p:nvPr>
        </p:nvSpPr>
        <p:spPr>
          <a:xfrm>
            <a:off x="8148228" y="3824288"/>
            <a:ext cx="3528000" cy="1620000"/>
          </a:xfrm>
          <a:prstGeom prst="rect">
            <a:avLst/>
          </a:prstGeom>
          <a:solidFill>
            <a:schemeClr val="dk2"/>
          </a:solidFill>
          <a:ln>
            <a:noFill/>
          </a:ln>
        </p:spPr>
      </p:sp>
      <p:sp>
        <p:nvSpPr>
          <p:cNvPr id="275" name="Google Shape;275;p19"/>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76" name="Shape 276"/>
        <p:cNvGrpSpPr/>
        <p:nvPr/>
      </p:nvGrpSpPr>
      <p:grpSpPr>
        <a:xfrm>
          <a:off x="0" y="0"/>
          <a:ext cx="0" cy="0"/>
          <a:chOff x="0" y="0"/>
          <a:chExt cx="0" cy="0"/>
        </a:xfrm>
      </p:grpSpPr>
      <p:sp>
        <p:nvSpPr>
          <p:cNvPr id="277" name="Google Shape;277;p20"/>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8" name="Google Shape;278;p20"/>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79" name="Google Shape;279;p20"/>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280" name="Google Shape;280;p20"/>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40" name="Shape 140"/>
        <p:cNvGrpSpPr/>
        <p:nvPr/>
      </p:nvGrpSpPr>
      <p:grpSpPr>
        <a:xfrm>
          <a:off x="0" y="0"/>
          <a:ext cx="0" cy="0"/>
          <a:chOff x="0" y="0"/>
          <a:chExt cx="0" cy="0"/>
        </a:xfrm>
      </p:grpSpPr>
      <p:sp>
        <p:nvSpPr>
          <p:cNvPr id="141" name="Google Shape;141;p3"/>
          <p:cNvSpPr txBox="1"/>
          <p:nvPr>
            <p:ph idx="1" type="body"/>
          </p:nvPr>
        </p:nvSpPr>
        <p:spPr>
          <a:xfrm>
            <a:off x="517916" y="1160462"/>
            <a:ext cx="11158800" cy="5113200"/>
          </a:xfrm>
          <a:prstGeom prst="rect">
            <a:avLst/>
          </a:prstGeom>
          <a:noFill/>
          <a:ln>
            <a:noFill/>
          </a:ln>
        </p:spPr>
        <p:txBody>
          <a:bodyPr anchorCtr="0" anchor="t" bIns="0" lIns="0" spcFirstLastPara="1" rIns="0" wrap="square" tIns="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142" name="Google Shape;142;p3"/>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3" name="Google Shape;143;p3"/>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4" name="Google Shape;144;p3"/>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5" name="Google Shape;145;p3"/>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 with picture">
  <p:cSld name="Thank you - with picture">
    <p:spTree>
      <p:nvGrpSpPr>
        <p:cNvPr id="281" name="Shape 281"/>
        <p:cNvGrpSpPr/>
        <p:nvPr/>
      </p:nvGrpSpPr>
      <p:grpSpPr>
        <a:xfrm>
          <a:off x="0" y="0"/>
          <a:ext cx="0" cy="0"/>
          <a:chOff x="0" y="0"/>
          <a:chExt cx="0" cy="0"/>
        </a:xfrm>
      </p:grpSpPr>
      <p:sp>
        <p:nvSpPr>
          <p:cNvPr id="282" name="Google Shape;282;p21"/>
          <p:cNvSpPr/>
          <p:nvPr>
            <p:ph idx="2" type="pic"/>
          </p:nvPr>
        </p:nvSpPr>
        <p:spPr>
          <a:xfrm>
            <a:off x="0" y="3608388"/>
            <a:ext cx="12192000" cy="3249600"/>
          </a:xfrm>
          <a:prstGeom prst="rect">
            <a:avLst/>
          </a:prstGeom>
          <a:solidFill>
            <a:schemeClr val="dk2"/>
          </a:solidFill>
          <a:ln>
            <a:noFill/>
          </a:ln>
        </p:spPr>
      </p:sp>
      <p:sp>
        <p:nvSpPr>
          <p:cNvPr id="283" name="Google Shape;283;p21"/>
          <p:cNvSpPr txBox="1"/>
          <p:nvPr/>
        </p:nvSpPr>
        <p:spPr>
          <a:xfrm>
            <a:off x="515938" y="1166590"/>
            <a:ext cx="11160000" cy="1344000"/>
          </a:xfrm>
          <a:prstGeom prst="rect">
            <a:avLst/>
          </a:prstGeom>
          <a:noFill/>
          <a:ln>
            <a:noFill/>
          </a:ln>
        </p:spPr>
        <p:txBody>
          <a:bodyPr anchorCtr="0" anchor="t" bIns="0" lIns="0" spcFirstLastPara="1" rIns="0" wrap="square" tIns="0">
            <a:noAutofit/>
          </a:bodyPr>
          <a:lstStyle/>
          <a:p>
            <a:pPr indent="0" lvl="0" marL="0" marR="0" rtl="0" algn="ctr">
              <a:spcBef>
                <a:spcPts val="0"/>
              </a:spcBef>
              <a:spcAft>
                <a:spcPts val="0"/>
              </a:spcAft>
              <a:buClr>
                <a:schemeClr val="lt2"/>
              </a:buClr>
              <a:buSzPts val="5400"/>
              <a:buFont typeface="Noto Sans Symbols"/>
              <a:buNone/>
            </a:pPr>
            <a:r>
              <a:rPr b="1" lang="en-US" sz="5400">
                <a:solidFill>
                  <a:schemeClr val="lt2"/>
                </a:solidFill>
                <a:latin typeface="Arial"/>
                <a:ea typeface="Arial"/>
                <a:cs typeface="Arial"/>
                <a:sym typeface="Arial"/>
              </a:rPr>
              <a:t>Thank you.</a:t>
            </a:r>
            <a:endParaRPr/>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 Contact">
  <p:cSld name="Thank you - Contact">
    <p:spTree>
      <p:nvGrpSpPr>
        <p:cNvPr id="284" name="Shape 284"/>
        <p:cNvGrpSpPr/>
        <p:nvPr/>
      </p:nvGrpSpPr>
      <p:grpSpPr>
        <a:xfrm>
          <a:off x="0" y="0"/>
          <a:ext cx="0" cy="0"/>
          <a:chOff x="0" y="0"/>
          <a:chExt cx="0" cy="0"/>
        </a:xfrm>
      </p:grpSpPr>
      <p:sp>
        <p:nvSpPr>
          <p:cNvPr id="285" name="Google Shape;285;p22"/>
          <p:cNvSpPr/>
          <p:nvPr>
            <p:ph idx="2" type="pic"/>
          </p:nvPr>
        </p:nvSpPr>
        <p:spPr>
          <a:xfrm>
            <a:off x="515938" y="1412776"/>
            <a:ext cx="1412700" cy="2020200"/>
          </a:xfrm>
          <a:prstGeom prst="rect">
            <a:avLst/>
          </a:prstGeom>
          <a:solidFill>
            <a:schemeClr val="dk2"/>
          </a:solidFill>
          <a:ln>
            <a:noFill/>
          </a:ln>
        </p:spPr>
      </p:sp>
      <p:sp>
        <p:nvSpPr>
          <p:cNvPr id="286" name="Google Shape;286;p22"/>
          <p:cNvSpPr/>
          <p:nvPr>
            <p:ph idx="3" type="pic"/>
          </p:nvPr>
        </p:nvSpPr>
        <p:spPr>
          <a:xfrm>
            <a:off x="0" y="3608388"/>
            <a:ext cx="12192000" cy="3249600"/>
          </a:xfrm>
          <a:prstGeom prst="rect">
            <a:avLst/>
          </a:prstGeom>
          <a:solidFill>
            <a:schemeClr val="dk2"/>
          </a:solidFill>
          <a:ln>
            <a:noFill/>
          </a:ln>
        </p:spPr>
      </p:sp>
      <p:sp>
        <p:nvSpPr>
          <p:cNvPr id="287" name="Google Shape;287;p22"/>
          <p:cNvSpPr txBox="1"/>
          <p:nvPr/>
        </p:nvSpPr>
        <p:spPr>
          <a:xfrm>
            <a:off x="515938" y="549276"/>
            <a:ext cx="5435700" cy="611100"/>
          </a:xfrm>
          <a:prstGeom prst="rect">
            <a:avLst/>
          </a:prstGeom>
          <a:noFill/>
          <a:ln>
            <a:noFill/>
          </a:ln>
        </p:spPr>
        <p:txBody>
          <a:bodyPr anchorCtr="0" anchor="t" bIns="0" lIns="0" spcFirstLastPara="1" rIns="0" wrap="square" tIns="192000">
            <a:noAutofit/>
          </a:bodyPr>
          <a:lstStyle/>
          <a:p>
            <a:pPr indent="0" lvl="0" marL="0" marR="0" rtl="0" algn="l">
              <a:lnSpc>
                <a:spcPct val="90000"/>
              </a:lnSpc>
              <a:spcBef>
                <a:spcPts val="0"/>
              </a:spcBef>
              <a:spcAft>
                <a:spcPts val="0"/>
              </a:spcAft>
              <a:buNone/>
            </a:pPr>
            <a:r>
              <a:rPr b="1" lang="en-US" sz="3600">
                <a:solidFill>
                  <a:schemeClr val="lt2"/>
                </a:solidFill>
                <a:latin typeface="Arial"/>
                <a:ea typeface="Arial"/>
                <a:cs typeface="Arial"/>
                <a:sym typeface="Arial"/>
              </a:rPr>
              <a:t>Thank you.</a:t>
            </a:r>
            <a:endParaRPr/>
          </a:p>
        </p:txBody>
      </p:sp>
      <p:sp>
        <p:nvSpPr>
          <p:cNvPr id="288" name="Google Shape;288;p22"/>
          <p:cNvSpPr txBox="1"/>
          <p:nvPr>
            <p:ph idx="1" type="body"/>
          </p:nvPr>
        </p:nvSpPr>
        <p:spPr>
          <a:xfrm>
            <a:off x="2216502" y="1412777"/>
            <a:ext cx="9459600" cy="2195700"/>
          </a:xfrm>
          <a:prstGeom prst="rect">
            <a:avLst/>
          </a:prstGeom>
          <a:noFill/>
          <a:ln>
            <a:noFill/>
          </a:ln>
        </p:spPr>
        <p:txBody>
          <a:bodyPr anchorCtr="0" anchor="t" bIns="0" lIns="0" spcFirstLastPara="1" rIns="0" wrap="square" tIns="0">
            <a:noAutofit/>
          </a:bodyPr>
          <a:lstStyle>
            <a:lvl1pPr indent="-228600" lvl="0" marL="457200" rtl="0" algn="l">
              <a:lnSpc>
                <a:spcPct val="90000"/>
              </a:lnSpc>
              <a:spcBef>
                <a:spcPts val="400"/>
              </a:spcBef>
              <a:spcAft>
                <a:spcPts val="0"/>
              </a:spcAft>
              <a:buClr>
                <a:schemeClr val="dk1"/>
              </a:buClr>
              <a:buSzPts val="1800"/>
              <a:buNone/>
              <a:defRPr/>
            </a:lvl1pPr>
            <a:lvl2pPr indent="-342900" lvl="1" marL="914400" rtl="0" algn="l">
              <a:lnSpc>
                <a:spcPct val="90000"/>
              </a:lnSpc>
              <a:spcBef>
                <a:spcPts val="400"/>
              </a:spcBef>
              <a:spcAft>
                <a:spcPts val="0"/>
              </a:spcAft>
              <a:buSzPts val="1800"/>
              <a:buChar char="▪"/>
              <a:defRPr/>
            </a:lvl2pPr>
            <a:lvl3pPr indent="-342900" lvl="2" marL="1371600" rtl="0" algn="l">
              <a:lnSpc>
                <a:spcPct val="90000"/>
              </a:lnSpc>
              <a:spcBef>
                <a:spcPts val="400"/>
              </a:spcBef>
              <a:spcAft>
                <a:spcPts val="0"/>
              </a:spcAft>
              <a:buSzPts val="1800"/>
              <a:buChar char="-"/>
              <a:defRPr/>
            </a:lvl3pPr>
            <a:lvl4pPr indent="-342900" lvl="3" marL="1828800" rtl="0" algn="l">
              <a:lnSpc>
                <a:spcPct val="90000"/>
              </a:lnSpc>
              <a:spcBef>
                <a:spcPts val="400"/>
              </a:spcBef>
              <a:spcAft>
                <a:spcPts val="0"/>
              </a:spcAft>
              <a:buSzPts val="1800"/>
              <a:buChar char="-"/>
              <a:defRPr/>
            </a:lvl4pPr>
            <a:lvl5pPr indent="-320039" lvl="4" marL="2286000" rtl="0" algn="l">
              <a:lnSpc>
                <a:spcPct val="90000"/>
              </a:lnSpc>
              <a:spcBef>
                <a:spcPts val="400"/>
              </a:spcBef>
              <a:spcAft>
                <a:spcPts val="0"/>
              </a:spcAft>
              <a:buSzPts val="1440"/>
              <a:buAutoNum type="arabicPeriod"/>
              <a:defRPr/>
            </a:lvl5pPr>
            <a:lvl6pPr indent="-320039" lvl="5" marL="2743200" rtl="0" algn="l">
              <a:lnSpc>
                <a:spcPct val="90000"/>
              </a:lnSpc>
              <a:spcBef>
                <a:spcPts val="400"/>
              </a:spcBef>
              <a:spcAft>
                <a:spcPts val="0"/>
              </a:spcAft>
              <a:buSzPts val="1440"/>
              <a:buAutoNum type="arabicPeriod"/>
              <a:defRPr/>
            </a:lvl6pPr>
            <a:lvl7pPr indent="-228600" lvl="6" marL="3200400" rtl="0" algn="l">
              <a:lnSpc>
                <a:spcPct val="90000"/>
              </a:lnSpc>
              <a:spcBef>
                <a:spcPts val="400"/>
              </a:spcBef>
              <a:spcAft>
                <a:spcPts val="0"/>
              </a:spcAft>
              <a:buClr>
                <a:schemeClr val="dk1"/>
              </a:buClr>
              <a:buSzPts val="1000"/>
              <a:buNone/>
              <a:defRPr/>
            </a:lvl7pPr>
            <a:lvl8pPr indent="-228600" lvl="7" marL="3657600" rtl="0" algn="l">
              <a:lnSpc>
                <a:spcPct val="90000"/>
              </a:lnSpc>
              <a:spcBef>
                <a:spcPts val="400"/>
              </a:spcBef>
              <a:spcAft>
                <a:spcPts val="0"/>
              </a:spcAft>
              <a:buClr>
                <a:schemeClr val="dk1"/>
              </a:buClr>
              <a:buSzPts val="1000"/>
              <a:buNone/>
              <a:defRPr/>
            </a:lvl8pPr>
            <a:lvl9pPr indent="-228600" lvl="8" marL="4114800" rtl="0" algn="l">
              <a:lnSpc>
                <a:spcPct val="90000"/>
              </a:lnSpc>
              <a:spcBef>
                <a:spcPts val="400"/>
              </a:spcBef>
              <a:spcAft>
                <a:spcPts val="400"/>
              </a:spcAft>
              <a:buClr>
                <a:schemeClr val="dk1"/>
              </a:buClr>
              <a:buSzPts val="1000"/>
              <a:buNone/>
              <a:defRPr/>
            </a:lvl9pPr>
          </a:lstStyle>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6" name="Shape 146"/>
        <p:cNvGrpSpPr/>
        <p:nvPr/>
      </p:nvGrpSpPr>
      <p:grpSpPr>
        <a:xfrm>
          <a:off x="0" y="0"/>
          <a:ext cx="0" cy="0"/>
          <a:chOff x="0" y="0"/>
          <a:chExt cx="0" cy="0"/>
        </a:xfrm>
      </p:grpSpPr>
      <p:sp>
        <p:nvSpPr>
          <p:cNvPr id="147" name="Google Shape;147;p4"/>
          <p:cNvSpPr txBox="1"/>
          <p:nvPr>
            <p:ph type="ctrTitle"/>
          </p:nvPr>
        </p:nvSpPr>
        <p:spPr>
          <a:xfrm>
            <a:off x="517917" y="549275"/>
            <a:ext cx="8805600" cy="1564500"/>
          </a:xfrm>
          <a:prstGeom prst="rect">
            <a:avLst/>
          </a:prstGeom>
          <a:noFill/>
          <a:ln>
            <a:noFill/>
          </a:ln>
        </p:spPr>
        <p:txBody>
          <a:bodyPr anchorCtr="0" anchor="t" bIns="0" lIns="0" spcFirstLastPara="1" rIns="0" wrap="square" tIns="288000">
            <a:noAutofit/>
          </a:bodyPr>
          <a:lstStyle>
            <a:lvl1pPr lvl="0" rtl="0" algn="l">
              <a:lnSpc>
                <a:spcPct val="90000"/>
              </a:lnSpc>
              <a:spcBef>
                <a:spcPts val="0"/>
              </a:spcBef>
              <a:spcAft>
                <a:spcPts val="0"/>
              </a:spcAft>
              <a:buClr>
                <a:schemeClr val="dk1"/>
              </a:buClr>
              <a:buSzPts val="3000"/>
              <a:buFont typeface="Arial"/>
              <a:buNone/>
              <a:defRPr sz="3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8" name="Google Shape;148;p4"/>
          <p:cNvSpPr txBox="1"/>
          <p:nvPr>
            <p:ph idx="1" type="subTitle"/>
          </p:nvPr>
        </p:nvSpPr>
        <p:spPr>
          <a:xfrm>
            <a:off x="517917" y="2113807"/>
            <a:ext cx="8805600" cy="1494600"/>
          </a:xfrm>
          <a:prstGeom prst="rect">
            <a:avLst/>
          </a:prstGeom>
          <a:noFill/>
          <a:ln>
            <a:noFill/>
          </a:ln>
        </p:spPr>
        <p:txBody>
          <a:bodyPr anchorCtr="0" anchor="t" bIns="0" lIns="0" spcFirstLastPara="1" rIns="0" wrap="square" tIns="0">
            <a:noAutofit/>
          </a:bodyPr>
          <a:lstStyle>
            <a:lvl1pPr lvl="0" rtl="0" algn="l">
              <a:lnSpc>
                <a:spcPct val="120000"/>
              </a:lnSpc>
              <a:spcBef>
                <a:spcPts val="0"/>
              </a:spcBef>
              <a:spcAft>
                <a:spcPts val="0"/>
              </a:spcAft>
              <a:buClr>
                <a:schemeClr val="dk1"/>
              </a:buClr>
              <a:buSzPts val="2000"/>
              <a:buNone/>
              <a:defRPr sz="2000">
                <a:solidFill>
                  <a:schemeClr val="dk1"/>
                </a:solidFill>
              </a:defRPr>
            </a:lvl1pPr>
            <a:lvl2pPr lvl="1" rtl="0" algn="ctr">
              <a:spcBef>
                <a:spcPts val="400"/>
              </a:spcBef>
              <a:spcAft>
                <a:spcPts val="0"/>
              </a:spcAft>
              <a:buSzPts val="1800"/>
              <a:buNone/>
              <a:defRPr>
                <a:solidFill>
                  <a:srgbClr val="8D8D8D"/>
                </a:solidFill>
              </a:defRPr>
            </a:lvl2pPr>
            <a:lvl3pPr lvl="2" rtl="0" algn="ctr">
              <a:spcBef>
                <a:spcPts val="400"/>
              </a:spcBef>
              <a:spcAft>
                <a:spcPts val="0"/>
              </a:spcAft>
              <a:buSzPts val="1800"/>
              <a:buNone/>
              <a:defRPr>
                <a:solidFill>
                  <a:srgbClr val="8D8D8D"/>
                </a:solidFill>
              </a:defRPr>
            </a:lvl3pPr>
            <a:lvl4pPr lvl="3" rtl="0" algn="ctr">
              <a:spcBef>
                <a:spcPts val="400"/>
              </a:spcBef>
              <a:spcAft>
                <a:spcPts val="0"/>
              </a:spcAft>
              <a:buSzPts val="1800"/>
              <a:buNone/>
              <a:defRPr>
                <a:solidFill>
                  <a:srgbClr val="8D8D8D"/>
                </a:solidFill>
              </a:defRPr>
            </a:lvl4pPr>
            <a:lvl5pPr lvl="4" rtl="0" algn="ctr">
              <a:spcBef>
                <a:spcPts val="400"/>
              </a:spcBef>
              <a:spcAft>
                <a:spcPts val="0"/>
              </a:spcAft>
              <a:buSzPts val="1440"/>
              <a:buNone/>
              <a:defRPr>
                <a:solidFill>
                  <a:srgbClr val="8D8D8D"/>
                </a:solidFill>
              </a:defRPr>
            </a:lvl5pPr>
            <a:lvl6pPr lvl="5" rtl="0" algn="ctr">
              <a:spcBef>
                <a:spcPts val="400"/>
              </a:spcBef>
              <a:spcAft>
                <a:spcPts val="0"/>
              </a:spcAft>
              <a:buSzPts val="1440"/>
              <a:buNone/>
              <a:defRPr>
                <a:solidFill>
                  <a:srgbClr val="8D8D8D"/>
                </a:solidFill>
              </a:defRPr>
            </a:lvl6pPr>
            <a:lvl7pPr lvl="6" rtl="0" algn="ctr">
              <a:spcBef>
                <a:spcPts val="400"/>
              </a:spcBef>
              <a:spcAft>
                <a:spcPts val="0"/>
              </a:spcAft>
              <a:buClr>
                <a:srgbClr val="8D8D8D"/>
              </a:buClr>
              <a:buSzPts val="1000"/>
              <a:buNone/>
              <a:defRPr>
                <a:solidFill>
                  <a:srgbClr val="8D8D8D"/>
                </a:solidFill>
              </a:defRPr>
            </a:lvl7pPr>
            <a:lvl8pPr lvl="7" rtl="0" algn="ctr">
              <a:spcBef>
                <a:spcPts val="400"/>
              </a:spcBef>
              <a:spcAft>
                <a:spcPts val="0"/>
              </a:spcAft>
              <a:buClr>
                <a:srgbClr val="8D8D8D"/>
              </a:buClr>
              <a:buSzPts val="1000"/>
              <a:buNone/>
              <a:defRPr>
                <a:solidFill>
                  <a:srgbClr val="8D8D8D"/>
                </a:solidFill>
              </a:defRPr>
            </a:lvl8pPr>
            <a:lvl9pPr lvl="8" rtl="0" algn="ctr">
              <a:spcBef>
                <a:spcPts val="400"/>
              </a:spcBef>
              <a:spcAft>
                <a:spcPts val="400"/>
              </a:spcAft>
              <a:buClr>
                <a:srgbClr val="8D8D8D"/>
              </a:buClr>
              <a:buSzPts val="1000"/>
              <a:buNone/>
              <a:defRPr>
                <a:solidFill>
                  <a:srgbClr val="8D8D8D"/>
                </a:solidFill>
              </a:defRPr>
            </a:lvl9pPr>
          </a:lstStyle>
          <a:p/>
        </p:txBody>
      </p:sp>
      <p:sp>
        <p:nvSpPr>
          <p:cNvPr id="149" name="Google Shape;149;p4"/>
          <p:cNvSpPr/>
          <p:nvPr>
            <p:ph idx="2" type="pic"/>
          </p:nvPr>
        </p:nvSpPr>
        <p:spPr>
          <a:xfrm>
            <a:off x="0" y="3608388"/>
            <a:ext cx="12192000" cy="3249600"/>
          </a:xfrm>
          <a:prstGeom prst="rect">
            <a:avLst/>
          </a:prstGeom>
          <a:solidFill>
            <a:schemeClr val="dk2"/>
          </a:solidFill>
          <a:ln>
            <a:noFill/>
          </a:ln>
        </p:spPr>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Text">
  <p:cSld name="2 Column Text">
    <p:spTree>
      <p:nvGrpSpPr>
        <p:cNvPr id="150" name="Shape 150"/>
        <p:cNvGrpSpPr/>
        <p:nvPr/>
      </p:nvGrpSpPr>
      <p:grpSpPr>
        <a:xfrm>
          <a:off x="0" y="0"/>
          <a:ext cx="0" cy="0"/>
          <a:chOff x="0" y="0"/>
          <a:chExt cx="0" cy="0"/>
        </a:xfrm>
      </p:grpSpPr>
      <p:sp>
        <p:nvSpPr>
          <p:cNvPr id="151" name="Google Shape;151;p5"/>
          <p:cNvSpPr txBox="1"/>
          <p:nvPr>
            <p:ph idx="1" type="body"/>
          </p:nvPr>
        </p:nvSpPr>
        <p:spPr>
          <a:xfrm>
            <a:off x="517916" y="1160462"/>
            <a:ext cx="5434200" cy="5113200"/>
          </a:xfrm>
          <a:prstGeom prst="rect">
            <a:avLst/>
          </a:prstGeom>
          <a:noFill/>
          <a:ln>
            <a:noFill/>
          </a:ln>
        </p:spPr>
        <p:txBody>
          <a:bodyPr anchorCtr="0" anchor="t" bIns="0" lIns="0" spcFirstLastPara="1" rIns="0" wrap="square" tIns="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152" name="Google Shape;152;p5"/>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3" name="Google Shape;153;p5"/>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4" name="Google Shape;154;p5"/>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155" name="Google Shape;155;p5"/>
          <p:cNvSpPr txBox="1"/>
          <p:nvPr>
            <p:ph idx="2" type="body"/>
          </p:nvPr>
        </p:nvSpPr>
        <p:spPr>
          <a:xfrm>
            <a:off x="6240463" y="1160462"/>
            <a:ext cx="5436300" cy="5113200"/>
          </a:xfrm>
          <a:prstGeom prst="rect">
            <a:avLst/>
          </a:prstGeom>
          <a:noFill/>
          <a:ln>
            <a:noFill/>
          </a:ln>
        </p:spPr>
        <p:txBody>
          <a:bodyPr anchorCtr="0" anchor="t" bIns="0" lIns="0" spcFirstLastPara="1" rIns="0" wrap="square" tIns="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156" name="Google Shape;156;p5"/>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Text">
  <p:cSld name="3 Column Text">
    <p:spTree>
      <p:nvGrpSpPr>
        <p:cNvPr id="157" name="Shape 157"/>
        <p:cNvGrpSpPr/>
        <p:nvPr/>
      </p:nvGrpSpPr>
      <p:grpSpPr>
        <a:xfrm>
          <a:off x="0" y="0"/>
          <a:ext cx="0" cy="0"/>
          <a:chOff x="0" y="0"/>
          <a:chExt cx="0" cy="0"/>
        </a:xfrm>
      </p:grpSpPr>
      <p:sp>
        <p:nvSpPr>
          <p:cNvPr id="158" name="Google Shape;158;p6"/>
          <p:cNvSpPr txBox="1"/>
          <p:nvPr>
            <p:ph idx="1" type="body"/>
          </p:nvPr>
        </p:nvSpPr>
        <p:spPr>
          <a:xfrm>
            <a:off x="517917" y="1160463"/>
            <a:ext cx="3528000" cy="5113200"/>
          </a:xfrm>
          <a:prstGeom prst="rect">
            <a:avLst/>
          </a:prstGeom>
          <a:noFill/>
          <a:ln>
            <a:noFill/>
          </a:ln>
        </p:spPr>
        <p:txBody>
          <a:bodyPr anchorCtr="0" anchor="t" bIns="0" lIns="0" spcFirstLastPara="1" rIns="0" wrap="square" tIns="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159" name="Google Shape;159;p6"/>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0" name="Google Shape;160;p6"/>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61" name="Google Shape;161;p6"/>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162" name="Google Shape;162;p6"/>
          <p:cNvSpPr txBox="1"/>
          <p:nvPr>
            <p:ph idx="2" type="body"/>
          </p:nvPr>
        </p:nvSpPr>
        <p:spPr>
          <a:xfrm>
            <a:off x="4332288" y="1160462"/>
            <a:ext cx="3527400" cy="5113200"/>
          </a:xfrm>
          <a:prstGeom prst="rect">
            <a:avLst/>
          </a:prstGeom>
          <a:noFill/>
          <a:ln>
            <a:noFill/>
          </a:ln>
        </p:spPr>
        <p:txBody>
          <a:bodyPr anchorCtr="0" anchor="t" bIns="0" lIns="0" spcFirstLastPara="1" rIns="0" wrap="square" tIns="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163" name="Google Shape;163;p6"/>
          <p:cNvSpPr txBox="1"/>
          <p:nvPr>
            <p:ph idx="3" type="body"/>
          </p:nvPr>
        </p:nvSpPr>
        <p:spPr>
          <a:xfrm>
            <a:off x="8148639" y="1160462"/>
            <a:ext cx="3528000" cy="5113200"/>
          </a:xfrm>
          <a:prstGeom prst="rect">
            <a:avLst/>
          </a:prstGeom>
          <a:noFill/>
          <a:ln>
            <a:noFill/>
          </a:ln>
        </p:spPr>
        <p:txBody>
          <a:bodyPr anchorCtr="0" anchor="t" bIns="0" lIns="0" spcFirstLastPara="1" rIns="0" wrap="square" tIns="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164" name="Google Shape;164;p6"/>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 Text large">
  <p:cSld name="Picture + Text large">
    <p:spTree>
      <p:nvGrpSpPr>
        <p:cNvPr id="165" name="Shape 165"/>
        <p:cNvGrpSpPr/>
        <p:nvPr/>
      </p:nvGrpSpPr>
      <p:grpSpPr>
        <a:xfrm>
          <a:off x="0" y="0"/>
          <a:ext cx="0" cy="0"/>
          <a:chOff x="0" y="0"/>
          <a:chExt cx="0" cy="0"/>
        </a:xfrm>
      </p:grpSpPr>
      <p:sp>
        <p:nvSpPr>
          <p:cNvPr id="166" name="Google Shape;166;p7"/>
          <p:cNvSpPr/>
          <p:nvPr>
            <p:ph idx="2" type="pic"/>
          </p:nvPr>
        </p:nvSpPr>
        <p:spPr>
          <a:xfrm>
            <a:off x="517917" y="1160463"/>
            <a:ext cx="3525300" cy="5113200"/>
          </a:xfrm>
          <a:prstGeom prst="rect">
            <a:avLst/>
          </a:prstGeom>
          <a:solidFill>
            <a:schemeClr val="dk2"/>
          </a:solidFill>
          <a:ln>
            <a:noFill/>
          </a:ln>
        </p:spPr>
      </p:sp>
      <p:sp>
        <p:nvSpPr>
          <p:cNvPr id="167" name="Google Shape;167;p7"/>
          <p:cNvSpPr txBox="1"/>
          <p:nvPr>
            <p:ph idx="1" type="body"/>
          </p:nvPr>
        </p:nvSpPr>
        <p:spPr>
          <a:xfrm>
            <a:off x="4332288" y="1160463"/>
            <a:ext cx="7344300" cy="5113200"/>
          </a:xfrm>
          <a:prstGeom prst="rect">
            <a:avLst/>
          </a:prstGeom>
          <a:noFill/>
          <a:ln>
            <a:noFill/>
          </a:ln>
        </p:spPr>
        <p:txBody>
          <a:bodyPr anchorCtr="0" anchor="t" bIns="0" lIns="0" spcFirstLastPara="1" rIns="0" wrap="square" tIns="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168" name="Google Shape;168;p7"/>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9" name="Google Shape;169;p7"/>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0" name="Google Shape;170;p7"/>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1" name="Google Shape;171;p7"/>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 Text med.">
  <p:cSld name="Picture + Text med.">
    <p:spTree>
      <p:nvGrpSpPr>
        <p:cNvPr id="172" name="Shape 172"/>
        <p:cNvGrpSpPr/>
        <p:nvPr/>
      </p:nvGrpSpPr>
      <p:grpSpPr>
        <a:xfrm>
          <a:off x="0" y="0"/>
          <a:ext cx="0" cy="0"/>
          <a:chOff x="0" y="0"/>
          <a:chExt cx="0" cy="0"/>
        </a:xfrm>
      </p:grpSpPr>
      <p:sp>
        <p:nvSpPr>
          <p:cNvPr id="173" name="Google Shape;173;p8"/>
          <p:cNvSpPr/>
          <p:nvPr>
            <p:ph idx="2" type="pic"/>
          </p:nvPr>
        </p:nvSpPr>
        <p:spPr>
          <a:xfrm>
            <a:off x="517917" y="1160464"/>
            <a:ext cx="5434200" cy="5113200"/>
          </a:xfrm>
          <a:prstGeom prst="rect">
            <a:avLst/>
          </a:prstGeom>
          <a:solidFill>
            <a:schemeClr val="dk2"/>
          </a:solidFill>
          <a:ln>
            <a:noFill/>
          </a:ln>
        </p:spPr>
      </p:sp>
      <p:sp>
        <p:nvSpPr>
          <p:cNvPr id="174" name="Google Shape;174;p8"/>
          <p:cNvSpPr txBox="1"/>
          <p:nvPr>
            <p:ph idx="1" type="body"/>
          </p:nvPr>
        </p:nvSpPr>
        <p:spPr>
          <a:xfrm>
            <a:off x="6240463" y="1160464"/>
            <a:ext cx="5436300" cy="5113200"/>
          </a:xfrm>
          <a:prstGeom prst="rect">
            <a:avLst/>
          </a:prstGeom>
          <a:noFill/>
          <a:ln>
            <a:noFill/>
          </a:ln>
        </p:spPr>
        <p:txBody>
          <a:bodyPr anchorCtr="0" anchor="t" bIns="0" lIns="0" spcFirstLastPara="1" rIns="0" wrap="square" tIns="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
        <p:nvSpPr>
          <p:cNvPr id="175" name="Google Shape;175;p8"/>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6" name="Google Shape;176;p8"/>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7" name="Google Shape;177;p8"/>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178" name="Google Shape;178;p8"/>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 Text small">
  <p:cSld name="Picture + Text small">
    <p:spTree>
      <p:nvGrpSpPr>
        <p:cNvPr id="179" name="Shape 179"/>
        <p:cNvGrpSpPr/>
        <p:nvPr/>
      </p:nvGrpSpPr>
      <p:grpSpPr>
        <a:xfrm>
          <a:off x="0" y="0"/>
          <a:ext cx="0" cy="0"/>
          <a:chOff x="0" y="0"/>
          <a:chExt cx="0" cy="0"/>
        </a:xfrm>
      </p:grpSpPr>
      <p:sp>
        <p:nvSpPr>
          <p:cNvPr id="180" name="Google Shape;180;p9"/>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1" name="Google Shape;181;p9"/>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2" name="Google Shape;182;p9"/>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183" name="Google Shape;183;p9"/>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4" name="Google Shape;184;p9"/>
          <p:cNvSpPr/>
          <p:nvPr>
            <p:ph idx="2" type="pic"/>
          </p:nvPr>
        </p:nvSpPr>
        <p:spPr>
          <a:xfrm>
            <a:off x="517917" y="1160464"/>
            <a:ext cx="7341900" cy="5113200"/>
          </a:xfrm>
          <a:prstGeom prst="rect">
            <a:avLst/>
          </a:prstGeom>
          <a:solidFill>
            <a:schemeClr val="dk2"/>
          </a:solidFill>
          <a:ln>
            <a:noFill/>
          </a:ln>
        </p:spPr>
      </p:sp>
      <p:sp>
        <p:nvSpPr>
          <p:cNvPr id="185" name="Google Shape;185;p9"/>
          <p:cNvSpPr txBox="1"/>
          <p:nvPr>
            <p:ph idx="1" type="body"/>
          </p:nvPr>
        </p:nvSpPr>
        <p:spPr>
          <a:xfrm>
            <a:off x="8148638" y="1160464"/>
            <a:ext cx="3527400" cy="5113200"/>
          </a:xfrm>
          <a:prstGeom prst="rect">
            <a:avLst/>
          </a:prstGeom>
          <a:noFill/>
          <a:ln>
            <a:noFill/>
          </a:ln>
        </p:spPr>
        <p:txBody>
          <a:bodyPr anchorCtr="0" anchor="t" bIns="0" lIns="0" spcFirstLastPara="1" rIns="0" wrap="square" tIns="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Tree>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 Details">
  <p:cSld name="Picture + Details">
    <p:spTree>
      <p:nvGrpSpPr>
        <p:cNvPr id="186" name="Shape 186"/>
        <p:cNvGrpSpPr/>
        <p:nvPr/>
      </p:nvGrpSpPr>
      <p:grpSpPr>
        <a:xfrm>
          <a:off x="0" y="0"/>
          <a:ext cx="0" cy="0"/>
          <a:chOff x="0" y="0"/>
          <a:chExt cx="0" cy="0"/>
        </a:xfrm>
      </p:grpSpPr>
      <p:sp>
        <p:nvSpPr>
          <p:cNvPr id="187" name="Google Shape;187;p10"/>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8" name="Google Shape;188;p10"/>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89" name="Google Shape;189;p10"/>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rtl="0" algn="l">
              <a:spcBef>
                <a:spcPts val="0"/>
              </a:spcBef>
              <a:buNone/>
              <a:defRPr/>
            </a:lvl1pPr>
            <a:lvl2pPr indent="0" lvl="1" marL="0" rtl="0" algn="l">
              <a:spcBef>
                <a:spcPts val="0"/>
              </a:spcBef>
              <a:buNone/>
              <a:defRPr/>
            </a:lvl2pPr>
            <a:lvl3pPr indent="0" lvl="2" marL="0" rtl="0" algn="l">
              <a:spcBef>
                <a:spcPts val="0"/>
              </a:spcBef>
              <a:buNone/>
              <a:defRPr/>
            </a:lvl3pPr>
            <a:lvl4pPr indent="0" lvl="3" marL="0" rtl="0" algn="l">
              <a:spcBef>
                <a:spcPts val="0"/>
              </a:spcBef>
              <a:buNone/>
              <a:defRPr/>
            </a:lvl4pPr>
            <a:lvl5pPr indent="0" lvl="4" marL="0" rtl="0" algn="l">
              <a:spcBef>
                <a:spcPts val="0"/>
              </a:spcBef>
              <a:buNone/>
              <a:defRPr/>
            </a:lvl5pPr>
            <a:lvl6pPr indent="0" lvl="5" marL="0" rtl="0" algn="l">
              <a:spcBef>
                <a:spcPts val="0"/>
              </a:spcBef>
              <a:buNone/>
              <a:defRPr/>
            </a:lvl6pPr>
            <a:lvl7pPr indent="0" lvl="6" marL="0" rtl="0" algn="l">
              <a:spcBef>
                <a:spcPts val="0"/>
              </a:spcBef>
              <a:buNone/>
              <a:defRPr/>
            </a:lvl7pPr>
            <a:lvl8pPr indent="0" lvl="7" marL="0" rtl="0" algn="l">
              <a:spcBef>
                <a:spcPts val="0"/>
              </a:spcBef>
              <a:buNone/>
              <a:defRPr/>
            </a:lvl8pPr>
            <a:lvl9pPr indent="0" lvl="8" marL="0" rtl="0" algn="l">
              <a:spcBef>
                <a:spcPts val="0"/>
              </a:spcBef>
              <a:buNone/>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190" name="Google Shape;190;p10"/>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1" name="Google Shape;191;p10"/>
          <p:cNvSpPr/>
          <p:nvPr>
            <p:ph idx="2" type="pic"/>
          </p:nvPr>
        </p:nvSpPr>
        <p:spPr>
          <a:xfrm>
            <a:off x="517916" y="1160463"/>
            <a:ext cx="8805600" cy="5113200"/>
          </a:xfrm>
          <a:prstGeom prst="rect">
            <a:avLst/>
          </a:prstGeom>
          <a:solidFill>
            <a:schemeClr val="dk2"/>
          </a:solidFill>
          <a:ln>
            <a:noFill/>
          </a:ln>
        </p:spPr>
      </p:sp>
      <p:sp>
        <p:nvSpPr>
          <p:cNvPr id="192" name="Google Shape;192;p10"/>
          <p:cNvSpPr txBox="1"/>
          <p:nvPr>
            <p:ph idx="1" type="body"/>
          </p:nvPr>
        </p:nvSpPr>
        <p:spPr>
          <a:xfrm>
            <a:off x="9323388" y="1160463"/>
            <a:ext cx="2352600" cy="5113200"/>
          </a:xfrm>
          <a:prstGeom prst="rect">
            <a:avLst/>
          </a:prstGeom>
          <a:noFill/>
          <a:ln>
            <a:noFill/>
          </a:ln>
        </p:spPr>
        <p:txBody>
          <a:bodyPr anchorCtr="0" anchor="t" bIns="0" lIns="144000" spcFirstLastPara="1" rIns="0" wrap="square" tIns="0">
            <a:noAutofit/>
          </a:bodyPr>
          <a:lstStyle>
            <a:lvl1pPr indent="-228600" lvl="0" marL="457200" rtl="0" algn="l">
              <a:spcBef>
                <a:spcPts val="400"/>
              </a:spcBef>
              <a:spcAft>
                <a:spcPts val="0"/>
              </a:spcAft>
              <a:buClr>
                <a:schemeClr val="dk1"/>
              </a:buClr>
              <a:buSzPts val="1800"/>
              <a:buNone/>
              <a:defRPr/>
            </a:lvl1pPr>
            <a:lvl2pPr indent="-342900" lvl="1" marL="914400" rtl="0" algn="l">
              <a:spcBef>
                <a:spcPts val="400"/>
              </a:spcBef>
              <a:spcAft>
                <a:spcPts val="0"/>
              </a:spcAft>
              <a:buSzPts val="1800"/>
              <a:buChar char="▪"/>
              <a:defRPr/>
            </a:lvl2pPr>
            <a:lvl3pPr indent="-342900" lvl="2" marL="1371600" rtl="0" algn="l">
              <a:spcBef>
                <a:spcPts val="400"/>
              </a:spcBef>
              <a:spcAft>
                <a:spcPts val="0"/>
              </a:spcAft>
              <a:buSzPts val="1800"/>
              <a:buChar char="-"/>
              <a:defRPr/>
            </a:lvl3pPr>
            <a:lvl4pPr indent="-342900" lvl="3" marL="1828800" rtl="0" algn="l">
              <a:spcBef>
                <a:spcPts val="400"/>
              </a:spcBef>
              <a:spcAft>
                <a:spcPts val="0"/>
              </a:spcAft>
              <a:buSzPts val="1800"/>
              <a:buChar char="-"/>
              <a:defRPr/>
            </a:lvl4pPr>
            <a:lvl5pPr indent="-320039" lvl="4" marL="2286000" rtl="0" algn="l">
              <a:spcBef>
                <a:spcPts val="400"/>
              </a:spcBef>
              <a:spcAft>
                <a:spcPts val="0"/>
              </a:spcAft>
              <a:buSzPts val="1440"/>
              <a:buAutoNum type="arabicPeriod"/>
              <a:defRPr/>
            </a:lvl5pPr>
            <a:lvl6pPr indent="-320039" lvl="5" marL="2743200" rtl="0" algn="l">
              <a:spcBef>
                <a:spcPts val="400"/>
              </a:spcBef>
              <a:spcAft>
                <a:spcPts val="0"/>
              </a:spcAft>
              <a:buSzPts val="1440"/>
              <a:buAutoNum type="arabicPeriod"/>
              <a:defRPr/>
            </a:lvl6pPr>
            <a:lvl7pPr indent="-228600" lvl="6" marL="3200400" rtl="0" algn="l">
              <a:spcBef>
                <a:spcPts val="400"/>
              </a:spcBef>
              <a:spcAft>
                <a:spcPts val="0"/>
              </a:spcAft>
              <a:buClr>
                <a:schemeClr val="dk1"/>
              </a:buClr>
              <a:buSzPts val="1800"/>
              <a:buNone/>
              <a:defRPr/>
            </a:lvl7pPr>
            <a:lvl8pPr indent="-228600" lvl="7" marL="3657600" rtl="0" algn="l">
              <a:spcBef>
                <a:spcPts val="400"/>
              </a:spcBef>
              <a:spcAft>
                <a:spcPts val="0"/>
              </a:spcAft>
              <a:buClr>
                <a:schemeClr val="dk1"/>
              </a:buClr>
              <a:buSzPts val="1800"/>
              <a:buNone/>
              <a:defRPr/>
            </a:lvl8pPr>
            <a:lvl9pPr indent="-228600" lvl="8" marL="4114800" rtl="0" algn="l">
              <a:spcBef>
                <a:spcPts val="400"/>
              </a:spcBef>
              <a:spcAft>
                <a:spcPts val="400"/>
              </a:spcAft>
              <a:buClr>
                <a:schemeClr val="dk1"/>
              </a:buClr>
              <a:buSzPts val="1800"/>
              <a:buNone/>
              <a:defRPr/>
            </a:lvl9pPr>
          </a:lstStyle>
          <a:p/>
        </p:txBody>
      </p:sp>
    </p:spTree>
  </p:cSld>
  <p:clrMapOvr>
    <a:masterClrMapping/>
  </p:clrMapOvr>
  <p:transition>
    <p:fade/>
  </p:transition>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 name="Shape 29"/>
        <p:cNvGrpSpPr/>
        <p:nvPr/>
      </p:nvGrpSpPr>
      <p:grpSpPr>
        <a:xfrm>
          <a:off x="0" y="0"/>
          <a:ext cx="0" cy="0"/>
          <a:chOff x="0" y="0"/>
          <a:chExt cx="0" cy="0"/>
        </a:xfrm>
      </p:grpSpPr>
      <p:sp>
        <p:nvSpPr>
          <p:cNvPr id="30" name="Google Shape;30;p1"/>
          <p:cNvSpPr txBox="1"/>
          <p:nvPr>
            <p:ph type="title"/>
          </p:nvPr>
        </p:nvSpPr>
        <p:spPr>
          <a:xfrm>
            <a:off x="517917" y="280988"/>
            <a:ext cx="8805600" cy="878700"/>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dk1"/>
              </a:buClr>
              <a:buSzPts val="2400"/>
              <a:buFont typeface="Arial"/>
              <a:buNone/>
              <a:defRPr b="1" i="0" sz="24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31" name="Google Shape;31;p1"/>
          <p:cNvSpPr txBox="1"/>
          <p:nvPr>
            <p:ph idx="1" type="body"/>
          </p:nvPr>
        </p:nvSpPr>
        <p:spPr>
          <a:xfrm>
            <a:off x="517916" y="1160464"/>
            <a:ext cx="11159400" cy="5113200"/>
          </a:xfrm>
          <a:prstGeom prst="rect">
            <a:avLst/>
          </a:prstGeom>
          <a:noFill/>
          <a:ln>
            <a:noFill/>
          </a:ln>
        </p:spPr>
        <p:txBody>
          <a:bodyPr anchorCtr="0" anchor="t" bIns="0" lIns="0" spcFirstLastPara="1" rIns="0" wrap="square" tIns="0">
            <a:noAutofit/>
          </a:bodyPr>
          <a:lstStyle>
            <a:lvl1pPr indent="-228600" lvl="0" marL="457200" marR="0" rtl="0" algn="l">
              <a:spcBef>
                <a:spcPts val="40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1pPr>
            <a:lvl2pPr indent="-342900" lvl="1" marL="914400" marR="0" rtl="0" algn="l">
              <a:spcBef>
                <a:spcPts val="400"/>
              </a:spcBef>
              <a:spcAft>
                <a:spcPts val="0"/>
              </a:spcAft>
              <a:buClr>
                <a:schemeClr val="lt2"/>
              </a:buClr>
              <a:buSzPts val="1800"/>
              <a:buFont typeface="Noto Sans Symbols"/>
              <a:buChar char="▪"/>
              <a:defRPr b="0" i="0" sz="1800" u="none" cap="none" strike="noStrike">
                <a:solidFill>
                  <a:schemeClr val="dk1"/>
                </a:solidFill>
                <a:latin typeface="Arial"/>
                <a:ea typeface="Arial"/>
                <a:cs typeface="Arial"/>
                <a:sym typeface="Arial"/>
              </a:defRPr>
            </a:lvl2pPr>
            <a:lvl3pPr indent="-342900" lvl="2" marL="1371600" marR="0" rtl="0" algn="l">
              <a:spcBef>
                <a:spcPts val="400"/>
              </a:spcBef>
              <a:spcAft>
                <a:spcPts val="0"/>
              </a:spcAft>
              <a:buClr>
                <a:schemeClr val="lt2"/>
              </a:buClr>
              <a:buSzPts val="1800"/>
              <a:buFont typeface="Arial"/>
              <a:buChar char="-"/>
              <a:defRPr b="0" i="0" sz="1800" u="none" cap="none" strike="noStrike">
                <a:solidFill>
                  <a:schemeClr val="dk1"/>
                </a:solidFill>
                <a:latin typeface="Arial"/>
                <a:ea typeface="Arial"/>
                <a:cs typeface="Arial"/>
                <a:sym typeface="Arial"/>
              </a:defRPr>
            </a:lvl3pPr>
            <a:lvl4pPr indent="-342900" lvl="3" marL="1828800" marR="0" rtl="0" algn="l">
              <a:spcBef>
                <a:spcPts val="400"/>
              </a:spcBef>
              <a:spcAft>
                <a:spcPts val="0"/>
              </a:spcAft>
              <a:buClr>
                <a:schemeClr val="lt2"/>
              </a:buClr>
              <a:buSzPts val="1800"/>
              <a:buFont typeface="Arial"/>
              <a:buChar char="-"/>
              <a:defRPr b="0" i="0" sz="1800" u="none" cap="none" strike="noStrike">
                <a:solidFill>
                  <a:schemeClr val="dk1"/>
                </a:solidFill>
                <a:latin typeface="Arial"/>
                <a:ea typeface="Arial"/>
                <a:cs typeface="Arial"/>
                <a:sym typeface="Arial"/>
              </a:defRPr>
            </a:lvl4pPr>
            <a:lvl5pPr indent="-320039" lvl="4" marL="2286000" marR="0" rtl="0" algn="l">
              <a:spcBef>
                <a:spcPts val="400"/>
              </a:spcBef>
              <a:spcAft>
                <a:spcPts val="0"/>
              </a:spcAft>
              <a:buClr>
                <a:schemeClr val="lt2"/>
              </a:buClr>
              <a:buSzPts val="1440"/>
              <a:buFont typeface="Arial"/>
              <a:buAutoNum type="arabicPeriod"/>
              <a:defRPr b="0" i="0" sz="1800" u="none" cap="none" strike="noStrike">
                <a:solidFill>
                  <a:schemeClr val="dk1"/>
                </a:solidFill>
                <a:latin typeface="Arial"/>
                <a:ea typeface="Arial"/>
                <a:cs typeface="Arial"/>
                <a:sym typeface="Arial"/>
              </a:defRPr>
            </a:lvl5pPr>
            <a:lvl6pPr indent="-320039" lvl="5" marL="2743200" marR="0" rtl="0" algn="l">
              <a:spcBef>
                <a:spcPts val="400"/>
              </a:spcBef>
              <a:spcAft>
                <a:spcPts val="0"/>
              </a:spcAft>
              <a:buClr>
                <a:schemeClr val="lt2"/>
              </a:buClr>
              <a:buSzPts val="1440"/>
              <a:buFont typeface="Arial"/>
              <a:buAutoNum type="arabicPeriod"/>
              <a:defRPr b="0" i="0" sz="1800" u="none" cap="none" strike="noStrike">
                <a:solidFill>
                  <a:schemeClr val="dk1"/>
                </a:solidFill>
                <a:latin typeface="Arial"/>
                <a:ea typeface="Arial"/>
                <a:cs typeface="Arial"/>
                <a:sym typeface="Arial"/>
              </a:defRPr>
            </a:lvl6pPr>
            <a:lvl7pPr indent="-228600" lvl="6" marL="3200400" marR="0" rtl="0" algn="l">
              <a:spcBef>
                <a:spcPts val="4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7pPr>
            <a:lvl8pPr indent="-228600" lvl="7" marL="3657600" marR="0" rtl="0" algn="l">
              <a:spcBef>
                <a:spcPts val="400"/>
              </a:spcBef>
              <a:spcAft>
                <a:spcPts val="0"/>
              </a:spcAft>
              <a:buClr>
                <a:schemeClr val="dk1"/>
              </a:buClr>
              <a:buSzPts val="1000"/>
              <a:buFont typeface="Arial"/>
              <a:buNone/>
              <a:defRPr b="0" i="0" sz="1000" u="none" cap="none" strike="noStrike">
                <a:solidFill>
                  <a:schemeClr val="dk1"/>
                </a:solidFill>
                <a:latin typeface="Arial"/>
                <a:ea typeface="Arial"/>
                <a:cs typeface="Arial"/>
                <a:sym typeface="Arial"/>
              </a:defRPr>
            </a:lvl8pPr>
            <a:lvl9pPr indent="-228600" lvl="8" marL="4114800" marR="0" rtl="0" algn="l">
              <a:spcBef>
                <a:spcPts val="400"/>
              </a:spcBef>
              <a:spcAft>
                <a:spcPts val="400"/>
              </a:spcAft>
              <a:buClr>
                <a:schemeClr val="dk1"/>
              </a:buClr>
              <a:buSzPts val="1000"/>
              <a:buFont typeface="Arial"/>
              <a:buNone/>
              <a:defRPr b="0" i="0" sz="1000" u="none" cap="none" strike="noStrike">
                <a:solidFill>
                  <a:schemeClr val="dk1"/>
                </a:solidFill>
                <a:latin typeface="Arial"/>
                <a:ea typeface="Arial"/>
                <a:cs typeface="Arial"/>
                <a:sym typeface="Arial"/>
              </a:defRPr>
            </a:lvl9pPr>
          </a:lstStyle>
          <a:p/>
        </p:txBody>
      </p:sp>
      <p:sp>
        <p:nvSpPr>
          <p:cNvPr id="32" name="Google Shape;32;p1"/>
          <p:cNvSpPr txBox="1"/>
          <p:nvPr>
            <p:ph idx="11" type="ftr"/>
          </p:nvPr>
        </p:nvSpPr>
        <p:spPr>
          <a:xfrm>
            <a:off x="1428221" y="6561209"/>
            <a:ext cx="9073500" cy="144000"/>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sz="800">
                <a:solidFill>
                  <a:schemeClr val="dk1"/>
                </a:solidFill>
                <a:latin typeface="Arial"/>
                <a:ea typeface="Arial"/>
                <a:cs typeface="Arial"/>
                <a:sym typeface="Arial"/>
              </a:defRPr>
            </a:lvl1pPr>
            <a:lvl2pPr lvl="1" marR="0" rtl="0" algn="l">
              <a:spcBef>
                <a:spcPts val="0"/>
              </a:spcBef>
              <a:spcAft>
                <a:spcPts val="0"/>
              </a:spcAft>
              <a:buSzPts val="1400"/>
              <a:buNone/>
              <a:defRPr b="0" i="0" sz="24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24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24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24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24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24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24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2400" u="none" cap="none" strike="noStrike">
                <a:solidFill>
                  <a:schemeClr val="dk1"/>
                </a:solidFill>
                <a:latin typeface="Arial"/>
                <a:ea typeface="Arial"/>
                <a:cs typeface="Arial"/>
                <a:sym typeface="Arial"/>
              </a:defRPr>
            </a:lvl9pPr>
          </a:lstStyle>
          <a:p/>
        </p:txBody>
      </p:sp>
      <p:sp>
        <p:nvSpPr>
          <p:cNvPr id="33" name="Google Shape;33;p1"/>
          <p:cNvSpPr txBox="1"/>
          <p:nvPr>
            <p:ph idx="12" type="sldNum"/>
          </p:nvPr>
        </p:nvSpPr>
        <p:spPr>
          <a:xfrm>
            <a:off x="515938" y="6561209"/>
            <a:ext cx="912300" cy="144000"/>
          </a:xfrm>
          <a:prstGeom prst="rect">
            <a:avLst/>
          </a:prstGeom>
          <a:noFill/>
          <a:ln>
            <a:noFill/>
          </a:ln>
        </p:spPr>
        <p:txBody>
          <a:bodyPr anchorCtr="0" anchor="b" bIns="0" lIns="0" spcFirstLastPara="1" rIns="0" wrap="square" tIns="0">
            <a:noAutofit/>
          </a:bodyPr>
          <a:lstStyle>
            <a:lvl1pPr indent="0" lvl="0" marL="0" marR="0" rtl="0" algn="l">
              <a:spcBef>
                <a:spcPts val="0"/>
              </a:spcBef>
              <a:buNone/>
              <a:defRPr sz="800">
                <a:solidFill>
                  <a:schemeClr val="dk1"/>
                </a:solidFill>
                <a:latin typeface="Arial"/>
                <a:ea typeface="Arial"/>
                <a:cs typeface="Arial"/>
                <a:sym typeface="Arial"/>
              </a:defRPr>
            </a:lvl1pPr>
            <a:lvl2pPr indent="0" lvl="1" marL="0" marR="0" rtl="0" algn="l">
              <a:spcBef>
                <a:spcPts val="0"/>
              </a:spcBef>
              <a:buNone/>
              <a:defRPr sz="800">
                <a:solidFill>
                  <a:schemeClr val="dk1"/>
                </a:solidFill>
                <a:latin typeface="Arial"/>
                <a:ea typeface="Arial"/>
                <a:cs typeface="Arial"/>
                <a:sym typeface="Arial"/>
              </a:defRPr>
            </a:lvl2pPr>
            <a:lvl3pPr indent="0" lvl="2" marL="0" marR="0" rtl="0" algn="l">
              <a:spcBef>
                <a:spcPts val="0"/>
              </a:spcBef>
              <a:buNone/>
              <a:defRPr sz="800">
                <a:solidFill>
                  <a:schemeClr val="dk1"/>
                </a:solidFill>
                <a:latin typeface="Arial"/>
                <a:ea typeface="Arial"/>
                <a:cs typeface="Arial"/>
                <a:sym typeface="Arial"/>
              </a:defRPr>
            </a:lvl3pPr>
            <a:lvl4pPr indent="0" lvl="3" marL="0" marR="0" rtl="0" algn="l">
              <a:spcBef>
                <a:spcPts val="0"/>
              </a:spcBef>
              <a:buNone/>
              <a:defRPr sz="800">
                <a:solidFill>
                  <a:schemeClr val="dk1"/>
                </a:solidFill>
                <a:latin typeface="Arial"/>
                <a:ea typeface="Arial"/>
                <a:cs typeface="Arial"/>
                <a:sym typeface="Arial"/>
              </a:defRPr>
            </a:lvl4pPr>
            <a:lvl5pPr indent="0" lvl="4" marL="0" marR="0" rtl="0" algn="l">
              <a:spcBef>
                <a:spcPts val="0"/>
              </a:spcBef>
              <a:buNone/>
              <a:defRPr sz="800">
                <a:solidFill>
                  <a:schemeClr val="dk1"/>
                </a:solidFill>
                <a:latin typeface="Arial"/>
                <a:ea typeface="Arial"/>
                <a:cs typeface="Arial"/>
                <a:sym typeface="Arial"/>
              </a:defRPr>
            </a:lvl5pPr>
            <a:lvl6pPr indent="0" lvl="5" marL="0" marR="0" rtl="0" algn="l">
              <a:spcBef>
                <a:spcPts val="0"/>
              </a:spcBef>
              <a:buNone/>
              <a:defRPr sz="800">
                <a:solidFill>
                  <a:schemeClr val="dk1"/>
                </a:solidFill>
                <a:latin typeface="Arial"/>
                <a:ea typeface="Arial"/>
                <a:cs typeface="Arial"/>
                <a:sym typeface="Arial"/>
              </a:defRPr>
            </a:lvl6pPr>
            <a:lvl7pPr indent="0" lvl="6" marL="0" marR="0" rtl="0" algn="l">
              <a:spcBef>
                <a:spcPts val="0"/>
              </a:spcBef>
              <a:buNone/>
              <a:defRPr sz="800">
                <a:solidFill>
                  <a:schemeClr val="dk1"/>
                </a:solidFill>
                <a:latin typeface="Arial"/>
                <a:ea typeface="Arial"/>
                <a:cs typeface="Arial"/>
                <a:sym typeface="Arial"/>
              </a:defRPr>
            </a:lvl7pPr>
            <a:lvl8pPr indent="0" lvl="7" marL="0" marR="0" rtl="0" algn="l">
              <a:spcBef>
                <a:spcPts val="0"/>
              </a:spcBef>
              <a:buNone/>
              <a:defRPr sz="800">
                <a:solidFill>
                  <a:schemeClr val="dk1"/>
                </a:solidFill>
                <a:latin typeface="Arial"/>
                <a:ea typeface="Arial"/>
                <a:cs typeface="Arial"/>
                <a:sym typeface="Arial"/>
              </a:defRPr>
            </a:lvl8pPr>
            <a:lvl9pPr indent="0" lvl="8" marL="0" marR="0" rtl="0" algn="l">
              <a:spcBef>
                <a:spcPts val="0"/>
              </a:spcBef>
              <a:buNone/>
              <a:defRPr sz="800">
                <a:solidFill>
                  <a:schemeClr val="dk1"/>
                </a:solidFill>
                <a:latin typeface="Arial"/>
                <a:ea typeface="Arial"/>
                <a:cs typeface="Arial"/>
                <a:sym typeface="Arial"/>
              </a:defRPr>
            </a:lvl9pPr>
          </a:lstStyle>
          <a:p>
            <a:pPr indent="0" lvl="0" marL="0" rtl="0" algn="l">
              <a:spcBef>
                <a:spcPts val="0"/>
              </a:spcBef>
              <a:spcAft>
                <a:spcPts val="0"/>
              </a:spcAft>
              <a:buNone/>
            </a:pPr>
            <a:r>
              <a:rPr lang="en-US"/>
              <a:t>Page </a:t>
            </a:r>
            <a:fld id="{00000000-1234-1234-1234-123412341234}" type="slidenum">
              <a:rPr lang="en-US"/>
              <a:t>‹#›</a:t>
            </a:fld>
            <a:endParaRPr/>
          </a:p>
        </p:txBody>
      </p:sp>
      <p:sp>
        <p:nvSpPr>
          <p:cNvPr id="34" name="Google Shape;34;p1"/>
          <p:cNvSpPr txBox="1"/>
          <p:nvPr>
            <p:ph idx="10" type="dt"/>
          </p:nvPr>
        </p:nvSpPr>
        <p:spPr>
          <a:xfrm>
            <a:off x="10501843" y="6561138"/>
            <a:ext cx="1174800" cy="144000"/>
          </a:xfrm>
          <a:prstGeom prst="rect">
            <a:avLst/>
          </a:prstGeom>
          <a:noFill/>
          <a:ln>
            <a:noFill/>
          </a:ln>
        </p:spPr>
        <p:txBody>
          <a:bodyPr anchorCtr="0" anchor="b" bIns="0" lIns="0" spcFirstLastPara="1" rIns="0" wrap="square" tIns="0">
            <a:noAutofit/>
          </a:bodyPr>
          <a:lstStyle>
            <a:lvl1pPr lvl="0" marR="0" rtl="0" algn="r">
              <a:spcBef>
                <a:spcPts val="0"/>
              </a:spcBef>
              <a:spcAft>
                <a:spcPts val="0"/>
              </a:spcAft>
              <a:buSzPts val="1400"/>
              <a:buNone/>
              <a:defRPr sz="800">
                <a:solidFill>
                  <a:schemeClr val="dk1"/>
                </a:solidFill>
                <a:latin typeface="Arial"/>
                <a:ea typeface="Arial"/>
                <a:cs typeface="Arial"/>
                <a:sym typeface="Arial"/>
              </a:defRPr>
            </a:lvl1pPr>
            <a:lvl2pPr lvl="1" marR="0" rtl="0" algn="l">
              <a:spcBef>
                <a:spcPts val="0"/>
              </a:spcBef>
              <a:spcAft>
                <a:spcPts val="0"/>
              </a:spcAft>
              <a:buSzPts val="1400"/>
              <a:buNone/>
              <a:defRPr b="0" i="0" sz="24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24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24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24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24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24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24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2400" u="none" cap="none" strike="noStrike">
                <a:solidFill>
                  <a:schemeClr val="dk1"/>
                </a:solidFill>
                <a:latin typeface="Arial"/>
                <a:ea typeface="Arial"/>
                <a:cs typeface="Arial"/>
                <a:sym typeface="Arial"/>
              </a:defRPr>
            </a:lvl9pPr>
          </a:lstStyle>
          <a:p/>
        </p:txBody>
      </p:sp>
      <p:sp>
        <p:nvSpPr>
          <p:cNvPr id="35" name="Google Shape;35;p1"/>
          <p:cNvSpPr/>
          <p:nvPr/>
        </p:nvSpPr>
        <p:spPr>
          <a:xfrm>
            <a:off x="10499725" y="297088"/>
            <a:ext cx="1176890" cy="252190"/>
          </a:xfrm>
          <a:custGeom>
            <a:rect b="b" l="l" r="r" t="t"/>
            <a:pathLst>
              <a:path extrusionOk="0" h="969" w="4534">
                <a:moveTo>
                  <a:pt x="3447" y="419"/>
                </a:moveTo>
                <a:lnTo>
                  <a:pt x="3420" y="422"/>
                </a:lnTo>
                <a:lnTo>
                  <a:pt x="3397" y="429"/>
                </a:lnTo>
                <a:lnTo>
                  <a:pt x="3375" y="440"/>
                </a:lnTo>
                <a:lnTo>
                  <a:pt x="3354" y="456"/>
                </a:lnTo>
                <a:lnTo>
                  <a:pt x="3338" y="477"/>
                </a:lnTo>
                <a:lnTo>
                  <a:pt x="3324" y="502"/>
                </a:lnTo>
                <a:lnTo>
                  <a:pt x="3313" y="532"/>
                </a:lnTo>
                <a:lnTo>
                  <a:pt x="3307" y="566"/>
                </a:lnTo>
                <a:lnTo>
                  <a:pt x="3305" y="606"/>
                </a:lnTo>
                <a:lnTo>
                  <a:pt x="3307" y="645"/>
                </a:lnTo>
                <a:lnTo>
                  <a:pt x="3313" y="681"/>
                </a:lnTo>
                <a:lnTo>
                  <a:pt x="3324" y="710"/>
                </a:lnTo>
                <a:lnTo>
                  <a:pt x="3338" y="736"/>
                </a:lnTo>
                <a:lnTo>
                  <a:pt x="3354" y="757"/>
                </a:lnTo>
                <a:lnTo>
                  <a:pt x="3375" y="773"/>
                </a:lnTo>
                <a:lnTo>
                  <a:pt x="3397" y="784"/>
                </a:lnTo>
                <a:lnTo>
                  <a:pt x="3420" y="791"/>
                </a:lnTo>
                <a:lnTo>
                  <a:pt x="3447" y="794"/>
                </a:lnTo>
                <a:lnTo>
                  <a:pt x="3471" y="791"/>
                </a:lnTo>
                <a:lnTo>
                  <a:pt x="3496" y="784"/>
                </a:lnTo>
                <a:lnTo>
                  <a:pt x="3518" y="773"/>
                </a:lnTo>
                <a:lnTo>
                  <a:pt x="3537" y="757"/>
                </a:lnTo>
                <a:lnTo>
                  <a:pt x="3554" y="736"/>
                </a:lnTo>
                <a:lnTo>
                  <a:pt x="3569" y="710"/>
                </a:lnTo>
                <a:lnTo>
                  <a:pt x="3579" y="681"/>
                </a:lnTo>
                <a:lnTo>
                  <a:pt x="3586" y="645"/>
                </a:lnTo>
                <a:lnTo>
                  <a:pt x="3587" y="606"/>
                </a:lnTo>
                <a:lnTo>
                  <a:pt x="3586" y="566"/>
                </a:lnTo>
                <a:lnTo>
                  <a:pt x="3579" y="532"/>
                </a:lnTo>
                <a:lnTo>
                  <a:pt x="3569" y="502"/>
                </a:lnTo>
                <a:lnTo>
                  <a:pt x="3554" y="477"/>
                </a:lnTo>
                <a:lnTo>
                  <a:pt x="3537" y="456"/>
                </a:lnTo>
                <a:lnTo>
                  <a:pt x="3518" y="440"/>
                </a:lnTo>
                <a:lnTo>
                  <a:pt x="3496" y="429"/>
                </a:lnTo>
                <a:lnTo>
                  <a:pt x="3471" y="422"/>
                </a:lnTo>
                <a:lnTo>
                  <a:pt x="3447" y="419"/>
                </a:lnTo>
                <a:close/>
                <a:moveTo>
                  <a:pt x="366" y="419"/>
                </a:moveTo>
                <a:lnTo>
                  <a:pt x="343" y="422"/>
                </a:lnTo>
                <a:lnTo>
                  <a:pt x="319" y="429"/>
                </a:lnTo>
                <a:lnTo>
                  <a:pt x="299" y="440"/>
                </a:lnTo>
                <a:lnTo>
                  <a:pt x="280" y="456"/>
                </a:lnTo>
                <a:lnTo>
                  <a:pt x="263" y="477"/>
                </a:lnTo>
                <a:lnTo>
                  <a:pt x="249" y="502"/>
                </a:lnTo>
                <a:lnTo>
                  <a:pt x="240" y="532"/>
                </a:lnTo>
                <a:lnTo>
                  <a:pt x="233" y="566"/>
                </a:lnTo>
                <a:lnTo>
                  <a:pt x="230" y="606"/>
                </a:lnTo>
                <a:lnTo>
                  <a:pt x="233" y="645"/>
                </a:lnTo>
                <a:lnTo>
                  <a:pt x="240" y="681"/>
                </a:lnTo>
                <a:lnTo>
                  <a:pt x="249" y="710"/>
                </a:lnTo>
                <a:lnTo>
                  <a:pt x="263" y="736"/>
                </a:lnTo>
                <a:lnTo>
                  <a:pt x="280" y="757"/>
                </a:lnTo>
                <a:lnTo>
                  <a:pt x="299" y="773"/>
                </a:lnTo>
                <a:lnTo>
                  <a:pt x="319" y="784"/>
                </a:lnTo>
                <a:lnTo>
                  <a:pt x="343" y="791"/>
                </a:lnTo>
                <a:lnTo>
                  <a:pt x="366" y="794"/>
                </a:lnTo>
                <a:lnTo>
                  <a:pt x="391" y="791"/>
                </a:lnTo>
                <a:lnTo>
                  <a:pt x="413" y="784"/>
                </a:lnTo>
                <a:lnTo>
                  <a:pt x="435" y="773"/>
                </a:lnTo>
                <a:lnTo>
                  <a:pt x="454" y="757"/>
                </a:lnTo>
                <a:lnTo>
                  <a:pt x="471" y="736"/>
                </a:lnTo>
                <a:lnTo>
                  <a:pt x="483" y="710"/>
                </a:lnTo>
                <a:lnTo>
                  <a:pt x="494" y="681"/>
                </a:lnTo>
                <a:lnTo>
                  <a:pt x="501" y="645"/>
                </a:lnTo>
                <a:lnTo>
                  <a:pt x="503" y="606"/>
                </a:lnTo>
                <a:lnTo>
                  <a:pt x="501" y="566"/>
                </a:lnTo>
                <a:lnTo>
                  <a:pt x="494" y="532"/>
                </a:lnTo>
                <a:lnTo>
                  <a:pt x="483" y="502"/>
                </a:lnTo>
                <a:lnTo>
                  <a:pt x="471" y="477"/>
                </a:lnTo>
                <a:lnTo>
                  <a:pt x="454" y="456"/>
                </a:lnTo>
                <a:lnTo>
                  <a:pt x="435" y="440"/>
                </a:lnTo>
                <a:lnTo>
                  <a:pt x="413" y="429"/>
                </a:lnTo>
                <a:lnTo>
                  <a:pt x="391" y="422"/>
                </a:lnTo>
                <a:lnTo>
                  <a:pt x="366" y="419"/>
                </a:lnTo>
                <a:close/>
                <a:moveTo>
                  <a:pt x="874" y="398"/>
                </a:moveTo>
                <a:lnTo>
                  <a:pt x="844" y="401"/>
                </a:lnTo>
                <a:lnTo>
                  <a:pt x="818" y="408"/>
                </a:lnTo>
                <a:lnTo>
                  <a:pt x="796" y="420"/>
                </a:lnTo>
                <a:lnTo>
                  <a:pt x="778" y="437"/>
                </a:lnTo>
                <a:lnTo>
                  <a:pt x="763" y="456"/>
                </a:lnTo>
                <a:lnTo>
                  <a:pt x="750" y="478"/>
                </a:lnTo>
                <a:lnTo>
                  <a:pt x="742" y="502"/>
                </a:lnTo>
                <a:lnTo>
                  <a:pt x="738" y="528"/>
                </a:lnTo>
                <a:lnTo>
                  <a:pt x="1009" y="528"/>
                </a:lnTo>
                <a:lnTo>
                  <a:pt x="1004" y="502"/>
                </a:lnTo>
                <a:lnTo>
                  <a:pt x="996" y="478"/>
                </a:lnTo>
                <a:lnTo>
                  <a:pt x="983" y="456"/>
                </a:lnTo>
                <a:lnTo>
                  <a:pt x="968" y="437"/>
                </a:lnTo>
                <a:lnTo>
                  <a:pt x="950" y="420"/>
                </a:lnTo>
                <a:lnTo>
                  <a:pt x="928" y="408"/>
                </a:lnTo>
                <a:lnTo>
                  <a:pt x="903" y="401"/>
                </a:lnTo>
                <a:lnTo>
                  <a:pt x="874" y="398"/>
                </a:lnTo>
                <a:close/>
                <a:moveTo>
                  <a:pt x="2115" y="263"/>
                </a:moveTo>
                <a:lnTo>
                  <a:pt x="2342" y="263"/>
                </a:lnTo>
                <a:lnTo>
                  <a:pt x="2342" y="950"/>
                </a:lnTo>
                <a:lnTo>
                  <a:pt x="2115" y="950"/>
                </a:lnTo>
                <a:lnTo>
                  <a:pt x="2115" y="263"/>
                </a:lnTo>
                <a:close/>
                <a:moveTo>
                  <a:pt x="4292" y="243"/>
                </a:moveTo>
                <a:lnTo>
                  <a:pt x="4337" y="245"/>
                </a:lnTo>
                <a:lnTo>
                  <a:pt x="4377" y="254"/>
                </a:lnTo>
                <a:lnTo>
                  <a:pt x="4413" y="266"/>
                </a:lnTo>
                <a:lnTo>
                  <a:pt x="4445" y="284"/>
                </a:lnTo>
                <a:lnTo>
                  <a:pt x="4472" y="307"/>
                </a:lnTo>
                <a:lnTo>
                  <a:pt x="4494" y="336"/>
                </a:lnTo>
                <a:lnTo>
                  <a:pt x="4512" y="371"/>
                </a:lnTo>
                <a:lnTo>
                  <a:pt x="4525" y="411"/>
                </a:lnTo>
                <a:lnTo>
                  <a:pt x="4532" y="456"/>
                </a:lnTo>
                <a:lnTo>
                  <a:pt x="4534" y="507"/>
                </a:lnTo>
                <a:lnTo>
                  <a:pt x="4534" y="950"/>
                </a:lnTo>
                <a:lnTo>
                  <a:pt x="4309" y="950"/>
                </a:lnTo>
                <a:lnTo>
                  <a:pt x="4309" y="544"/>
                </a:lnTo>
                <a:lnTo>
                  <a:pt x="4307" y="511"/>
                </a:lnTo>
                <a:lnTo>
                  <a:pt x="4300" y="482"/>
                </a:lnTo>
                <a:lnTo>
                  <a:pt x="4291" y="460"/>
                </a:lnTo>
                <a:lnTo>
                  <a:pt x="4275" y="444"/>
                </a:lnTo>
                <a:lnTo>
                  <a:pt x="4258" y="431"/>
                </a:lnTo>
                <a:lnTo>
                  <a:pt x="4236" y="424"/>
                </a:lnTo>
                <a:lnTo>
                  <a:pt x="4211" y="423"/>
                </a:lnTo>
                <a:lnTo>
                  <a:pt x="4185" y="426"/>
                </a:lnTo>
                <a:lnTo>
                  <a:pt x="4160" y="436"/>
                </a:lnTo>
                <a:lnTo>
                  <a:pt x="4138" y="451"/>
                </a:lnTo>
                <a:lnTo>
                  <a:pt x="4120" y="471"/>
                </a:lnTo>
                <a:lnTo>
                  <a:pt x="4105" y="498"/>
                </a:lnTo>
                <a:lnTo>
                  <a:pt x="4096" y="528"/>
                </a:lnTo>
                <a:lnTo>
                  <a:pt x="4092" y="562"/>
                </a:lnTo>
                <a:lnTo>
                  <a:pt x="4092" y="950"/>
                </a:lnTo>
                <a:lnTo>
                  <a:pt x="3872" y="950"/>
                </a:lnTo>
                <a:lnTo>
                  <a:pt x="3872" y="263"/>
                </a:lnTo>
                <a:lnTo>
                  <a:pt x="4085" y="263"/>
                </a:lnTo>
                <a:lnTo>
                  <a:pt x="4085" y="368"/>
                </a:lnTo>
                <a:lnTo>
                  <a:pt x="4088" y="368"/>
                </a:lnTo>
                <a:lnTo>
                  <a:pt x="4088" y="365"/>
                </a:lnTo>
                <a:lnTo>
                  <a:pt x="4092" y="358"/>
                </a:lnTo>
                <a:lnTo>
                  <a:pt x="4098" y="349"/>
                </a:lnTo>
                <a:lnTo>
                  <a:pt x="4106" y="335"/>
                </a:lnTo>
                <a:lnTo>
                  <a:pt x="4117" y="321"/>
                </a:lnTo>
                <a:lnTo>
                  <a:pt x="4131" y="306"/>
                </a:lnTo>
                <a:lnTo>
                  <a:pt x="4149" y="289"/>
                </a:lnTo>
                <a:lnTo>
                  <a:pt x="4169" y="276"/>
                </a:lnTo>
                <a:lnTo>
                  <a:pt x="4194" y="262"/>
                </a:lnTo>
                <a:lnTo>
                  <a:pt x="4222" y="252"/>
                </a:lnTo>
                <a:lnTo>
                  <a:pt x="4255" y="245"/>
                </a:lnTo>
                <a:lnTo>
                  <a:pt x="4292" y="243"/>
                </a:lnTo>
                <a:close/>
                <a:moveTo>
                  <a:pt x="3447" y="243"/>
                </a:moveTo>
                <a:lnTo>
                  <a:pt x="3502" y="247"/>
                </a:lnTo>
                <a:lnTo>
                  <a:pt x="3553" y="255"/>
                </a:lnTo>
                <a:lnTo>
                  <a:pt x="3601" y="269"/>
                </a:lnTo>
                <a:lnTo>
                  <a:pt x="3643" y="288"/>
                </a:lnTo>
                <a:lnTo>
                  <a:pt x="3683" y="313"/>
                </a:lnTo>
                <a:lnTo>
                  <a:pt x="3718" y="343"/>
                </a:lnTo>
                <a:lnTo>
                  <a:pt x="3748" y="376"/>
                </a:lnTo>
                <a:lnTo>
                  <a:pt x="3773" y="415"/>
                </a:lnTo>
                <a:lnTo>
                  <a:pt x="3792" y="458"/>
                </a:lnTo>
                <a:lnTo>
                  <a:pt x="3806" y="503"/>
                </a:lnTo>
                <a:lnTo>
                  <a:pt x="3816" y="553"/>
                </a:lnTo>
                <a:lnTo>
                  <a:pt x="3818" y="606"/>
                </a:lnTo>
                <a:lnTo>
                  <a:pt x="3816" y="659"/>
                </a:lnTo>
                <a:lnTo>
                  <a:pt x="3806" y="710"/>
                </a:lnTo>
                <a:lnTo>
                  <a:pt x="3792" y="755"/>
                </a:lnTo>
                <a:lnTo>
                  <a:pt x="3773" y="798"/>
                </a:lnTo>
                <a:lnTo>
                  <a:pt x="3748" y="837"/>
                </a:lnTo>
                <a:lnTo>
                  <a:pt x="3718" y="870"/>
                </a:lnTo>
                <a:lnTo>
                  <a:pt x="3683" y="900"/>
                </a:lnTo>
                <a:lnTo>
                  <a:pt x="3643" y="924"/>
                </a:lnTo>
                <a:lnTo>
                  <a:pt x="3601" y="944"/>
                </a:lnTo>
                <a:lnTo>
                  <a:pt x="3553" y="958"/>
                </a:lnTo>
                <a:lnTo>
                  <a:pt x="3502" y="966"/>
                </a:lnTo>
                <a:lnTo>
                  <a:pt x="3447" y="969"/>
                </a:lnTo>
                <a:lnTo>
                  <a:pt x="3391" y="966"/>
                </a:lnTo>
                <a:lnTo>
                  <a:pt x="3339" y="958"/>
                </a:lnTo>
                <a:lnTo>
                  <a:pt x="3292" y="944"/>
                </a:lnTo>
                <a:lnTo>
                  <a:pt x="3248" y="924"/>
                </a:lnTo>
                <a:lnTo>
                  <a:pt x="3210" y="900"/>
                </a:lnTo>
                <a:lnTo>
                  <a:pt x="3175" y="870"/>
                </a:lnTo>
                <a:lnTo>
                  <a:pt x="3145" y="837"/>
                </a:lnTo>
                <a:lnTo>
                  <a:pt x="3120" y="798"/>
                </a:lnTo>
                <a:lnTo>
                  <a:pt x="3100" y="755"/>
                </a:lnTo>
                <a:lnTo>
                  <a:pt x="3086" y="710"/>
                </a:lnTo>
                <a:lnTo>
                  <a:pt x="3078" y="659"/>
                </a:lnTo>
                <a:lnTo>
                  <a:pt x="3075" y="606"/>
                </a:lnTo>
                <a:lnTo>
                  <a:pt x="3078" y="553"/>
                </a:lnTo>
                <a:lnTo>
                  <a:pt x="3086" y="503"/>
                </a:lnTo>
                <a:lnTo>
                  <a:pt x="3100" y="458"/>
                </a:lnTo>
                <a:lnTo>
                  <a:pt x="3120" y="415"/>
                </a:lnTo>
                <a:lnTo>
                  <a:pt x="3145" y="376"/>
                </a:lnTo>
                <a:lnTo>
                  <a:pt x="3175" y="343"/>
                </a:lnTo>
                <a:lnTo>
                  <a:pt x="3210" y="313"/>
                </a:lnTo>
                <a:lnTo>
                  <a:pt x="3248" y="288"/>
                </a:lnTo>
                <a:lnTo>
                  <a:pt x="3292" y="269"/>
                </a:lnTo>
                <a:lnTo>
                  <a:pt x="3339" y="255"/>
                </a:lnTo>
                <a:lnTo>
                  <a:pt x="3391" y="247"/>
                </a:lnTo>
                <a:lnTo>
                  <a:pt x="3447" y="243"/>
                </a:lnTo>
                <a:close/>
                <a:moveTo>
                  <a:pt x="1702" y="243"/>
                </a:moveTo>
                <a:lnTo>
                  <a:pt x="1723" y="244"/>
                </a:lnTo>
                <a:lnTo>
                  <a:pt x="1739" y="245"/>
                </a:lnTo>
                <a:lnTo>
                  <a:pt x="1749" y="247"/>
                </a:lnTo>
                <a:lnTo>
                  <a:pt x="1752" y="247"/>
                </a:lnTo>
                <a:lnTo>
                  <a:pt x="1752" y="469"/>
                </a:lnTo>
                <a:lnTo>
                  <a:pt x="1749" y="469"/>
                </a:lnTo>
                <a:lnTo>
                  <a:pt x="1738" y="467"/>
                </a:lnTo>
                <a:lnTo>
                  <a:pt x="1721" y="466"/>
                </a:lnTo>
                <a:lnTo>
                  <a:pt x="1701" y="464"/>
                </a:lnTo>
                <a:lnTo>
                  <a:pt x="1679" y="463"/>
                </a:lnTo>
                <a:lnTo>
                  <a:pt x="1645" y="466"/>
                </a:lnTo>
                <a:lnTo>
                  <a:pt x="1615" y="471"/>
                </a:lnTo>
                <a:lnTo>
                  <a:pt x="1590" y="481"/>
                </a:lnTo>
                <a:lnTo>
                  <a:pt x="1568" y="496"/>
                </a:lnTo>
                <a:lnTo>
                  <a:pt x="1552" y="515"/>
                </a:lnTo>
                <a:lnTo>
                  <a:pt x="1538" y="540"/>
                </a:lnTo>
                <a:lnTo>
                  <a:pt x="1528" y="569"/>
                </a:lnTo>
                <a:lnTo>
                  <a:pt x="1523" y="605"/>
                </a:lnTo>
                <a:lnTo>
                  <a:pt x="1522" y="646"/>
                </a:lnTo>
                <a:lnTo>
                  <a:pt x="1522" y="950"/>
                </a:lnTo>
                <a:lnTo>
                  <a:pt x="1294" y="950"/>
                </a:lnTo>
                <a:lnTo>
                  <a:pt x="1294" y="263"/>
                </a:lnTo>
                <a:lnTo>
                  <a:pt x="1513" y="263"/>
                </a:lnTo>
                <a:lnTo>
                  <a:pt x="1513" y="379"/>
                </a:lnTo>
                <a:lnTo>
                  <a:pt x="1516" y="379"/>
                </a:lnTo>
                <a:lnTo>
                  <a:pt x="1517" y="378"/>
                </a:lnTo>
                <a:lnTo>
                  <a:pt x="1519" y="371"/>
                </a:lnTo>
                <a:lnTo>
                  <a:pt x="1522" y="361"/>
                </a:lnTo>
                <a:lnTo>
                  <a:pt x="1527" y="349"/>
                </a:lnTo>
                <a:lnTo>
                  <a:pt x="1535" y="335"/>
                </a:lnTo>
                <a:lnTo>
                  <a:pt x="1545" y="320"/>
                </a:lnTo>
                <a:lnTo>
                  <a:pt x="1557" y="303"/>
                </a:lnTo>
                <a:lnTo>
                  <a:pt x="1572" y="288"/>
                </a:lnTo>
                <a:lnTo>
                  <a:pt x="1590" y="274"/>
                </a:lnTo>
                <a:lnTo>
                  <a:pt x="1612" y="262"/>
                </a:lnTo>
                <a:lnTo>
                  <a:pt x="1639" y="252"/>
                </a:lnTo>
                <a:lnTo>
                  <a:pt x="1669" y="245"/>
                </a:lnTo>
                <a:lnTo>
                  <a:pt x="1702" y="243"/>
                </a:lnTo>
                <a:close/>
                <a:moveTo>
                  <a:pt x="366" y="243"/>
                </a:moveTo>
                <a:lnTo>
                  <a:pt x="416" y="245"/>
                </a:lnTo>
                <a:lnTo>
                  <a:pt x="464" y="254"/>
                </a:lnTo>
                <a:lnTo>
                  <a:pt x="507" y="267"/>
                </a:lnTo>
                <a:lnTo>
                  <a:pt x="548" y="284"/>
                </a:lnTo>
                <a:lnTo>
                  <a:pt x="585" y="307"/>
                </a:lnTo>
                <a:lnTo>
                  <a:pt x="618" y="333"/>
                </a:lnTo>
                <a:lnTo>
                  <a:pt x="651" y="307"/>
                </a:lnTo>
                <a:lnTo>
                  <a:pt x="688" y="284"/>
                </a:lnTo>
                <a:lnTo>
                  <a:pt x="731" y="267"/>
                </a:lnTo>
                <a:lnTo>
                  <a:pt x="775" y="254"/>
                </a:lnTo>
                <a:lnTo>
                  <a:pt x="823" y="245"/>
                </a:lnTo>
                <a:lnTo>
                  <a:pt x="874" y="243"/>
                </a:lnTo>
                <a:lnTo>
                  <a:pt x="928" y="247"/>
                </a:lnTo>
                <a:lnTo>
                  <a:pt x="978" y="255"/>
                </a:lnTo>
                <a:lnTo>
                  <a:pt x="1024" y="269"/>
                </a:lnTo>
                <a:lnTo>
                  <a:pt x="1067" y="289"/>
                </a:lnTo>
                <a:lnTo>
                  <a:pt x="1106" y="314"/>
                </a:lnTo>
                <a:lnTo>
                  <a:pt x="1139" y="345"/>
                </a:lnTo>
                <a:lnTo>
                  <a:pt x="1169" y="380"/>
                </a:lnTo>
                <a:lnTo>
                  <a:pt x="1192" y="422"/>
                </a:lnTo>
                <a:lnTo>
                  <a:pt x="1212" y="467"/>
                </a:lnTo>
                <a:lnTo>
                  <a:pt x="1227" y="518"/>
                </a:lnTo>
                <a:lnTo>
                  <a:pt x="1235" y="573"/>
                </a:lnTo>
                <a:lnTo>
                  <a:pt x="1238" y="633"/>
                </a:lnTo>
                <a:lnTo>
                  <a:pt x="1238" y="652"/>
                </a:lnTo>
                <a:lnTo>
                  <a:pt x="1237" y="663"/>
                </a:lnTo>
                <a:lnTo>
                  <a:pt x="1237" y="667"/>
                </a:lnTo>
                <a:lnTo>
                  <a:pt x="738" y="667"/>
                </a:lnTo>
                <a:lnTo>
                  <a:pt x="742" y="696"/>
                </a:lnTo>
                <a:lnTo>
                  <a:pt x="750" y="724"/>
                </a:lnTo>
                <a:lnTo>
                  <a:pt x="763" y="747"/>
                </a:lnTo>
                <a:lnTo>
                  <a:pt x="779" y="768"/>
                </a:lnTo>
                <a:lnTo>
                  <a:pt x="799" y="784"/>
                </a:lnTo>
                <a:lnTo>
                  <a:pt x="822" y="797"/>
                </a:lnTo>
                <a:lnTo>
                  <a:pt x="851" y="805"/>
                </a:lnTo>
                <a:lnTo>
                  <a:pt x="883" y="806"/>
                </a:lnTo>
                <a:lnTo>
                  <a:pt x="914" y="805"/>
                </a:lnTo>
                <a:lnTo>
                  <a:pt x="940" y="798"/>
                </a:lnTo>
                <a:lnTo>
                  <a:pt x="961" y="788"/>
                </a:lnTo>
                <a:lnTo>
                  <a:pt x="978" y="777"/>
                </a:lnTo>
                <a:lnTo>
                  <a:pt x="990" y="766"/>
                </a:lnTo>
                <a:lnTo>
                  <a:pt x="1000" y="754"/>
                </a:lnTo>
                <a:lnTo>
                  <a:pt x="1005" y="746"/>
                </a:lnTo>
                <a:lnTo>
                  <a:pt x="1009" y="739"/>
                </a:lnTo>
                <a:lnTo>
                  <a:pt x="1009" y="736"/>
                </a:lnTo>
                <a:lnTo>
                  <a:pt x="1232" y="736"/>
                </a:lnTo>
                <a:lnTo>
                  <a:pt x="1227" y="758"/>
                </a:lnTo>
                <a:lnTo>
                  <a:pt x="1219" y="780"/>
                </a:lnTo>
                <a:lnTo>
                  <a:pt x="1206" y="804"/>
                </a:lnTo>
                <a:lnTo>
                  <a:pt x="1191" y="828"/>
                </a:lnTo>
                <a:lnTo>
                  <a:pt x="1173" y="852"/>
                </a:lnTo>
                <a:lnTo>
                  <a:pt x="1151" y="875"/>
                </a:lnTo>
                <a:lnTo>
                  <a:pt x="1125" y="897"/>
                </a:lnTo>
                <a:lnTo>
                  <a:pt x="1095" y="917"/>
                </a:lnTo>
                <a:lnTo>
                  <a:pt x="1060" y="935"/>
                </a:lnTo>
                <a:lnTo>
                  <a:pt x="1022" y="948"/>
                </a:lnTo>
                <a:lnTo>
                  <a:pt x="978" y="959"/>
                </a:lnTo>
                <a:lnTo>
                  <a:pt x="928" y="968"/>
                </a:lnTo>
                <a:lnTo>
                  <a:pt x="874" y="969"/>
                </a:lnTo>
                <a:lnTo>
                  <a:pt x="823" y="966"/>
                </a:lnTo>
                <a:lnTo>
                  <a:pt x="775" y="959"/>
                </a:lnTo>
                <a:lnTo>
                  <a:pt x="731" y="946"/>
                </a:lnTo>
                <a:lnTo>
                  <a:pt x="688" y="928"/>
                </a:lnTo>
                <a:lnTo>
                  <a:pt x="651" y="906"/>
                </a:lnTo>
                <a:lnTo>
                  <a:pt x="618" y="879"/>
                </a:lnTo>
                <a:lnTo>
                  <a:pt x="585" y="906"/>
                </a:lnTo>
                <a:lnTo>
                  <a:pt x="548" y="928"/>
                </a:lnTo>
                <a:lnTo>
                  <a:pt x="507" y="946"/>
                </a:lnTo>
                <a:lnTo>
                  <a:pt x="464" y="959"/>
                </a:lnTo>
                <a:lnTo>
                  <a:pt x="416" y="966"/>
                </a:lnTo>
                <a:lnTo>
                  <a:pt x="366" y="969"/>
                </a:lnTo>
                <a:lnTo>
                  <a:pt x="313" y="966"/>
                </a:lnTo>
                <a:lnTo>
                  <a:pt x="262" y="958"/>
                </a:lnTo>
                <a:lnTo>
                  <a:pt x="216" y="944"/>
                </a:lnTo>
                <a:lnTo>
                  <a:pt x="172" y="924"/>
                </a:lnTo>
                <a:lnTo>
                  <a:pt x="134" y="900"/>
                </a:lnTo>
                <a:lnTo>
                  <a:pt x="101" y="870"/>
                </a:lnTo>
                <a:lnTo>
                  <a:pt x="70" y="837"/>
                </a:lnTo>
                <a:lnTo>
                  <a:pt x="45" y="798"/>
                </a:lnTo>
                <a:lnTo>
                  <a:pt x="26" y="755"/>
                </a:lnTo>
                <a:lnTo>
                  <a:pt x="12" y="710"/>
                </a:lnTo>
                <a:lnTo>
                  <a:pt x="3" y="659"/>
                </a:lnTo>
                <a:lnTo>
                  <a:pt x="0" y="606"/>
                </a:lnTo>
                <a:lnTo>
                  <a:pt x="3" y="553"/>
                </a:lnTo>
                <a:lnTo>
                  <a:pt x="11" y="503"/>
                </a:lnTo>
                <a:lnTo>
                  <a:pt x="26" y="458"/>
                </a:lnTo>
                <a:lnTo>
                  <a:pt x="45" y="415"/>
                </a:lnTo>
                <a:lnTo>
                  <a:pt x="70" y="376"/>
                </a:lnTo>
                <a:lnTo>
                  <a:pt x="101" y="343"/>
                </a:lnTo>
                <a:lnTo>
                  <a:pt x="134" y="313"/>
                </a:lnTo>
                <a:lnTo>
                  <a:pt x="172" y="288"/>
                </a:lnTo>
                <a:lnTo>
                  <a:pt x="216" y="269"/>
                </a:lnTo>
                <a:lnTo>
                  <a:pt x="262" y="255"/>
                </a:lnTo>
                <a:lnTo>
                  <a:pt x="313" y="247"/>
                </a:lnTo>
                <a:lnTo>
                  <a:pt x="366" y="243"/>
                </a:lnTo>
                <a:close/>
                <a:moveTo>
                  <a:pt x="2429" y="0"/>
                </a:moveTo>
                <a:lnTo>
                  <a:pt x="2648" y="0"/>
                </a:lnTo>
                <a:lnTo>
                  <a:pt x="2648" y="510"/>
                </a:lnTo>
                <a:lnTo>
                  <a:pt x="2846" y="263"/>
                </a:lnTo>
                <a:lnTo>
                  <a:pt x="3120" y="263"/>
                </a:lnTo>
                <a:lnTo>
                  <a:pt x="2878" y="520"/>
                </a:lnTo>
                <a:lnTo>
                  <a:pt x="3128" y="950"/>
                </a:lnTo>
                <a:lnTo>
                  <a:pt x="2867" y="950"/>
                </a:lnTo>
                <a:lnTo>
                  <a:pt x="2725" y="675"/>
                </a:lnTo>
                <a:lnTo>
                  <a:pt x="2648" y="761"/>
                </a:lnTo>
                <a:lnTo>
                  <a:pt x="2648" y="950"/>
                </a:lnTo>
                <a:lnTo>
                  <a:pt x="2429" y="950"/>
                </a:lnTo>
                <a:lnTo>
                  <a:pt x="2429" y="0"/>
                </a:lnTo>
                <a:close/>
                <a:moveTo>
                  <a:pt x="2115" y="0"/>
                </a:moveTo>
                <a:lnTo>
                  <a:pt x="2342" y="0"/>
                </a:lnTo>
                <a:lnTo>
                  <a:pt x="2342" y="179"/>
                </a:lnTo>
                <a:lnTo>
                  <a:pt x="2115" y="179"/>
                </a:lnTo>
                <a:lnTo>
                  <a:pt x="2115" y="0"/>
                </a:lnTo>
                <a:close/>
                <a:moveTo>
                  <a:pt x="1802" y="0"/>
                </a:moveTo>
                <a:lnTo>
                  <a:pt x="2030" y="0"/>
                </a:lnTo>
                <a:lnTo>
                  <a:pt x="2030" y="950"/>
                </a:lnTo>
                <a:lnTo>
                  <a:pt x="1802" y="950"/>
                </a:lnTo>
                <a:lnTo>
                  <a:pt x="1802" y="0"/>
                </a:lnTo>
                <a:close/>
              </a:path>
            </a:pathLst>
          </a:custGeom>
          <a:solidFill>
            <a:srgbClr val="EB0000"/>
          </a:solid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EB0000"/>
              </a:buClr>
              <a:buSzPts val="2400"/>
              <a:buFont typeface="Noto Sans Symbols"/>
              <a:buNone/>
            </a:pPr>
            <a:r>
              <a:t/>
            </a:r>
            <a:endParaRPr b="0" i="0" sz="2400" u="none" cap="none" strike="noStrike">
              <a:solidFill>
                <a:srgbClr val="000000"/>
              </a:solidFill>
              <a:latin typeface="Arial"/>
              <a:ea typeface="Arial"/>
              <a:cs typeface="Arial"/>
              <a:sym typeface="Arial"/>
            </a:endParaRPr>
          </a:p>
        </p:txBody>
      </p:sp>
      <p:sp>
        <p:nvSpPr>
          <p:cNvPr id="36" name="Google Shape;36;p1"/>
          <p:cNvSpPr txBox="1"/>
          <p:nvPr/>
        </p:nvSpPr>
        <p:spPr>
          <a:xfrm>
            <a:off x="596900" y="-190851"/>
            <a:ext cx="3672300" cy="1641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lt2"/>
              </a:buClr>
              <a:buSzPts val="1067"/>
              <a:buFont typeface="Arial"/>
              <a:buNone/>
            </a:pPr>
            <a:r>
              <a:rPr b="0" i="0" lang="en-US" sz="1067" u="none" cap="none" strike="noStrike">
                <a:solidFill>
                  <a:schemeClr val="lt2"/>
                </a:solidFill>
                <a:latin typeface="Arial"/>
                <a:ea typeface="Arial"/>
                <a:cs typeface="Arial"/>
                <a:sym typeface="Arial"/>
              </a:rPr>
              <a:t>It's not allowed to change the master </a:t>
            </a:r>
            <a:endParaRPr/>
          </a:p>
        </p:txBody>
      </p:sp>
      <p:sp>
        <p:nvSpPr>
          <p:cNvPr id="37" name="Google Shape;37;p1"/>
          <p:cNvSpPr txBox="1"/>
          <p:nvPr/>
        </p:nvSpPr>
        <p:spPr>
          <a:xfrm>
            <a:off x="9313334" y="-179732"/>
            <a:ext cx="1200300" cy="143700"/>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chemeClr val="dk1"/>
              </a:buClr>
              <a:buSzPts val="933"/>
              <a:buFont typeface="Arial"/>
              <a:buNone/>
            </a:pPr>
            <a:r>
              <a:rPr b="0" i="0" lang="en-US" sz="933" u="none" cap="none" strike="noStrike">
                <a:solidFill>
                  <a:schemeClr val="dk1"/>
                </a:solidFill>
                <a:latin typeface="Arial"/>
                <a:ea typeface="Arial"/>
                <a:cs typeface="Arial"/>
                <a:sym typeface="Arial"/>
              </a:rPr>
              <a:t>safe space</a:t>
            </a:r>
            <a:endParaRPr/>
          </a:p>
        </p:txBody>
      </p:sp>
      <p:grpSp>
        <p:nvGrpSpPr>
          <p:cNvPr id="38" name="Google Shape;38;p1"/>
          <p:cNvGrpSpPr/>
          <p:nvPr/>
        </p:nvGrpSpPr>
        <p:grpSpPr>
          <a:xfrm>
            <a:off x="21668" y="-170389"/>
            <a:ext cx="12134246" cy="134523"/>
            <a:chOff x="16251" y="-127796"/>
            <a:chExt cx="9100912" cy="100894"/>
          </a:xfrm>
        </p:grpSpPr>
        <p:cxnSp>
          <p:nvCxnSpPr>
            <p:cNvPr id="39" name="Google Shape;39;p1"/>
            <p:cNvCxnSpPr/>
            <p:nvPr/>
          </p:nvCxnSpPr>
          <p:spPr>
            <a:xfrm rot="5400000">
              <a:off x="360103"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40" name="Google Shape;40;p1"/>
            <p:cNvCxnSpPr/>
            <p:nvPr/>
          </p:nvCxnSpPr>
          <p:spPr>
            <a:xfrm rot="5400000">
              <a:off x="4436407"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41" name="Google Shape;41;p1"/>
            <p:cNvCxnSpPr/>
            <p:nvPr/>
          </p:nvCxnSpPr>
          <p:spPr>
            <a:xfrm rot="5400000">
              <a:off x="4653895"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42" name="Google Shape;42;p1"/>
            <p:cNvCxnSpPr/>
            <p:nvPr/>
          </p:nvCxnSpPr>
          <p:spPr>
            <a:xfrm rot="5400000">
              <a:off x="6942990" y="-76852"/>
              <a:ext cx="99900" cy="0"/>
            </a:xfrm>
            <a:prstGeom prst="straightConnector1">
              <a:avLst/>
            </a:prstGeom>
            <a:noFill/>
            <a:ln cap="flat" cmpd="sng" w="9525">
              <a:solidFill>
                <a:schemeClr val="dk1"/>
              </a:solidFill>
              <a:prstDash val="solid"/>
              <a:round/>
              <a:headEnd len="med" w="med" type="none"/>
              <a:tailEnd len="med" w="med" type="none"/>
            </a:ln>
          </p:spPr>
        </p:cxnSp>
        <p:cxnSp>
          <p:nvCxnSpPr>
            <p:cNvPr id="43" name="Google Shape;43;p1"/>
            <p:cNvCxnSpPr/>
            <p:nvPr/>
          </p:nvCxnSpPr>
          <p:spPr>
            <a:xfrm rot="5400000">
              <a:off x="7826883" y="-77302"/>
              <a:ext cx="99000" cy="0"/>
            </a:xfrm>
            <a:prstGeom prst="straightConnector1">
              <a:avLst/>
            </a:prstGeom>
            <a:noFill/>
            <a:ln cap="flat" cmpd="sng" w="9525">
              <a:solidFill>
                <a:schemeClr val="dk1"/>
              </a:solidFill>
              <a:prstDash val="solid"/>
              <a:round/>
              <a:headEnd len="med" w="med" type="none"/>
              <a:tailEnd len="med" w="med" type="none"/>
            </a:ln>
          </p:spPr>
        </p:cxnSp>
        <p:cxnSp>
          <p:nvCxnSpPr>
            <p:cNvPr id="44" name="Google Shape;44;p1"/>
            <p:cNvCxnSpPr/>
            <p:nvPr/>
          </p:nvCxnSpPr>
          <p:spPr>
            <a:xfrm rot="5400000">
              <a:off x="8730594" y="-100946"/>
              <a:ext cx="53700" cy="0"/>
            </a:xfrm>
            <a:prstGeom prst="straightConnector1">
              <a:avLst/>
            </a:prstGeom>
            <a:noFill/>
            <a:ln cap="flat" cmpd="sng" w="9525">
              <a:solidFill>
                <a:schemeClr val="dk1"/>
              </a:solidFill>
              <a:prstDash val="solid"/>
              <a:round/>
              <a:headEnd len="med" w="med" type="none"/>
              <a:tailEnd len="med" w="med" type="none"/>
            </a:ln>
          </p:spPr>
        </p:cxnSp>
        <p:cxnSp>
          <p:nvCxnSpPr>
            <p:cNvPr id="45" name="Google Shape;45;p1"/>
            <p:cNvCxnSpPr/>
            <p:nvPr/>
          </p:nvCxnSpPr>
          <p:spPr>
            <a:xfrm rot="5400000">
              <a:off x="3006069"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46" name="Google Shape;46;p1"/>
            <p:cNvCxnSpPr/>
            <p:nvPr/>
          </p:nvCxnSpPr>
          <p:spPr>
            <a:xfrm rot="5400000">
              <a:off x="3221376"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47" name="Google Shape;47;p1"/>
            <p:cNvCxnSpPr/>
            <p:nvPr/>
          </p:nvCxnSpPr>
          <p:spPr>
            <a:xfrm rot="5400000">
              <a:off x="5873095"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48" name="Google Shape;48;p1"/>
            <p:cNvCxnSpPr/>
            <p:nvPr/>
          </p:nvCxnSpPr>
          <p:spPr>
            <a:xfrm rot="5400000">
              <a:off x="6087010" y="-99952"/>
              <a:ext cx="53700" cy="0"/>
            </a:xfrm>
            <a:prstGeom prst="straightConnector1">
              <a:avLst/>
            </a:prstGeom>
            <a:noFill/>
            <a:ln cap="flat" cmpd="sng" w="9525">
              <a:solidFill>
                <a:schemeClr val="dk1"/>
              </a:solidFill>
              <a:prstDash val="solid"/>
              <a:round/>
              <a:headEnd len="med" w="med" type="none"/>
              <a:tailEnd len="med" w="med" type="none"/>
            </a:ln>
          </p:spPr>
        </p:cxnSp>
        <p:sp>
          <p:nvSpPr>
            <p:cNvPr id="49" name="Google Shape;49;p1"/>
            <p:cNvSpPr txBox="1"/>
            <p:nvPr/>
          </p:nvSpPr>
          <p:spPr>
            <a:xfrm>
              <a:off x="7931150" y="-121359"/>
              <a:ext cx="324000" cy="80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12,23</a:t>
              </a:r>
              <a:endParaRPr/>
            </a:p>
          </p:txBody>
        </p:sp>
        <p:grpSp>
          <p:nvGrpSpPr>
            <p:cNvPr id="50" name="Google Shape;50;p1"/>
            <p:cNvGrpSpPr/>
            <p:nvPr/>
          </p:nvGrpSpPr>
          <p:grpSpPr>
            <a:xfrm>
              <a:off x="386557" y="-81559"/>
              <a:ext cx="8370888" cy="1191"/>
              <a:chOff x="244" y="-63"/>
              <a:chExt cx="5273" cy="1"/>
            </a:xfrm>
          </p:grpSpPr>
          <p:cxnSp>
            <p:nvCxnSpPr>
              <p:cNvPr id="51" name="Google Shape;51;p1"/>
              <p:cNvCxnSpPr/>
              <p:nvPr/>
            </p:nvCxnSpPr>
            <p:spPr>
              <a:xfrm>
                <a:off x="244" y="-62"/>
                <a:ext cx="0" cy="0"/>
              </a:xfrm>
              <a:prstGeom prst="straightConnector1">
                <a:avLst/>
              </a:prstGeom>
              <a:noFill/>
              <a:ln cap="flat" cmpd="sng" w="9525">
                <a:solidFill>
                  <a:schemeClr val="dk1"/>
                </a:solidFill>
                <a:prstDash val="solid"/>
                <a:round/>
                <a:headEnd len="med" w="med" type="none"/>
                <a:tailEnd len="med" w="med" type="none"/>
              </a:ln>
            </p:spPr>
          </p:cxnSp>
          <p:cxnSp>
            <p:nvCxnSpPr>
              <p:cNvPr id="52" name="Google Shape;52;p1"/>
              <p:cNvCxnSpPr/>
              <p:nvPr/>
            </p:nvCxnSpPr>
            <p:spPr>
              <a:xfrm>
                <a:off x="2812" y="-62"/>
                <a:ext cx="0" cy="0"/>
              </a:xfrm>
              <a:prstGeom prst="straightConnector1">
                <a:avLst/>
              </a:prstGeom>
              <a:noFill/>
              <a:ln cap="flat" cmpd="sng" w="9525">
                <a:solidFill>
                  <a:schemeClr val="dk1"/>
                </a:solidFill>
                <a:prstDash val="solid"/>
                <a:round/>
                <a:headEnd len="med" w="med" type="none"/>
                <a:tailEnd len="med" w="med" type="none"/>
              </a:ln>
            </p:spPr>
          </p:cxnSp>
          <p:cxnSp>
            <p:nvCxnSpPr>
              <p:cNvPr id="53" name="Google Shape;53;p1"/>
              <p:cNvCxnSpPr/>
              <p:nvPr/>
            </p:nvCxnSpPr>
            <p:spPr>
              <a:xfrm>
                <a:off x="2949" y="-62"/>
                <a:ext cx="0" cy="0"/>
              </a:xfrm>
              <a:prstGeom prst="straightConnector1">
                <a:avLst/>
              </a:prstGeom>
              <a:noFill/>
              <a:ln cap="flat" cmpd="sng" w="9525">
                <a:solidFill>
                  <a:schemeClr val="dk1"/>
                </a:solidFill>
                <a:prstDash val="solid"/>
                <a:round/>
                <a:headEnd len="med" w="med" type="none"/>
                <a:tailEnd len="med" w="med" type="none"/>
              </a:ln>
            </p:spPr>
          </p:cxnSp>
          <p:cxnSp>
            <p:nvCxnSpPr>
              <p:cNvPr id="54" name="Google Shape;54;p1"/>
              <p:cNvCxnSpPr/>
              <p:nvPr/>
            </p:nvCxnSpPr>
            <p:spPr>
              <a:xfrm>
                <a:off x="5517" y="-63"/>
                <a:ext cx="0" cy="0"/>
              </a:xfrm>
              <a:prstGeom prst="straightConnector1">
                <a:avLst/>
              </a:prstGeom>
              <a:noFill/>
              <a:ln cap="flat" cmpd="sng" w="9525">
                <a:solidFill>
                  <a:schemeClr val="dk1"/>
                </a:solidFill>
                <a:prstDash val="solid"/>
                <a:round/>
                <a:headEnd len="med" w="med" type="none"/>
                <a:tailEnd len="med" w="med" type="none"/>
              </a:ln>
            </p:spPr>
          </p:cxnSp>
          <p:cxnSp>
            <p:nvCxnSpPr>
              <p:cNvPr id="55" name="Google Shape;55;p1"/>
              <p:cNvCxnSpPr/>
              <p:nvPr/>
            </p:nvCxnSpPr>
            <p:spPr>
              <a:xfrm>
                <a:off x="1911" y="-62"/>
                <a:ext cx="0" cy="0"/>
              </a:xfrm>
              <a:prstGeom prst="straightConnector1">
                <a:avLst/>
              </a:prstGeom>
              <a:noFill/>
              <a:ln cap="flat" cmpd="sng" w="9525">
                <a:solidFill>
                  <a:schemeClr val="dk1"/>
                </a:solidFill>
                <a:prstDash val="solid"/>
                <a:round/>
                <a:headEnd len="med" w="med" type="none"/>
                <a:tailEnd len="med" w="med" type="none"/>
              </a:ln>
            </p:spPr>
          </p:cxnSp>
          <p:cxnSp>
            <p:nvCxnSpPr>
              <p:cNvPr id="56" name="Google Shape;56;p1"/>
              <p:cNvCxnSpPr/>
              <p:nvPr/>
            </p:nvCxnSpPr>
            <p:spPr>
              <a:xfrm>
                <a:off x="2047" y="-62"/>
                <a:ext cx="0" cy="0"/>
              </a:xfrm>
              <a:prstGeom prst="straightConnector1">
                <a:avLst/>
              </a:prstGeom>
              <a:noFill/>
              <a:ln cap="flat" cmpd="sng" w="9525">
                <a:solidFill>
                  <a:schemeClr val="dk1"/>
                </a:solidFill>
                <a:prstDash val="solid"/>
                <a:round/>
                <a:headEnd len="med" w="med" type="none"/>
                <a:tailEnd len="med" w="med" type="none"/>
              </a:ln>
            </p:spPr>
          </p:cxnSp>
          <p:cxnSp>
            <p:nvCxnSpPr>
              <p:cNvPr id="57" name="Google Shape;57;p1"/>
              <p:cNvCxnSpPr/>
              <p:nvPr/>
            </p:nvCxnSpPr>
            <p:spPr>
              <a:xfrm>
                <a:off x="3717" y="-62"/>
                <a:ext cx="0" cy="0"/>
              </a:xfrm>
              <a:prstGeom prst="straightConnector1">
                <a:avLst/>
              </a:prstGeom>
              <a:noFill/>
              <a:ln cap="flat" cmpd="sng" w="9525">
                <a:solidFill>
                  <a:schemeClr val="dk1"/>
                </a:solidFill>
                <a:prstDash val="solid"/>
                <a:round/>
                <a:headEnd len="med" w="med" type="none"/>
                <a:tailEnd len="med" w="med" type="none"/>
              </a:ln>
            </p:spPr>
          </p:cxnSp>
          <p:cxnSp>
            <p:nvCxnSpPr>
              <p:cNvPr id="58" name="Google Shape;58;p1"/>
              <p:cNvCxnSpPr/>
              <p:nvPr/>
            </p:nvCxnSpPr>
            <p:spPr>
              <a:xfrm>
                <a:off x="3852" y="-62"/>
                <a:ext cx="0" cy="0"/>
              </a:xfrm>
              <a:prstGeom prst="straightConnector1">
                <a:avLst/>
              </a:prstGeom>
              <a:noFill/>
              <a:ln cap="flat" cmpd="sng" w="9525">
                <a:solidFill>
                  <a:schemeClr val="dk1"/>
                </a:solidFill>
                <a:prstDash val="solid"/>
                <a:round/>
                <a:headEnd len="med" w="med" type="none"/>
                <a:tailEnd len="med" w="med" type="none"/>
              </a:ln>
            </p:spPr>
          </p:cxnSp>
        </p:grpSp>
        <p:sp>
          <p:nvSpPr>
            <p:cNvPr id="59" name="Google Shape;59;p1"/>
            <p:cNvSpPr txBox="1"/>
            <p:nvPr/>
          </p:nvSpPr>
          <p:spPr>
            <a:xfrm>
              <a:off x="16251" y="-121359"/>
              <a:ext cx="324000" cy="80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15,5</a:t>
              </a:r>
              <a:endParaRPr/>
            </a:p>
          </p:txBody>
        </p:sp>
        <p:sp>
          <p:nvSpPr>
            <p:cNvPr id="60" name="Google Shape;60;p1"/>
            <p:cNvSpPr txBox="1"/>
            <p:nvPr/>
          </p:nvSpPr>
          <p:spPr>
            <a:xfrm>
              <a:off x="4103688" y="-121359"/>
              <a:ext cx="324000" cy="80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0,4</a:t>
              </a:r>
              <a:endParaRPr/>
            </a:p>
          </p:txBody>
        </p:sp>
        <p:sp>
          <p:nvSpPr>
            <p:cNvPr id="61" name="Google Shape;61;p1"/>
            <p:cNvSpPr txBox="1"/>
            <p:nvPr/>
          </p:nvSpPr>
          <p:spPr>
            <a:xfrm>
              <a:off x="4716463" y="-121359"/>
              <a:ext cx="324000" cy="80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0,4</a:t>
              </a:r>
              <a:endParaRPr/>
            </a:p>
          </p:txBody>
        </p:sp>
        <p:sp>
          <p:nvSpPr>
            <p:cNvPr id="62" name="Google Shape;62;p1"/>
            <p:cNvSpPr txBox="1"/>
            <p:nvPr/>
          </p:nvSpPr>
          <p:spPr>
            <a:xfrm>
              <a:off x="8793163" y="-121359"/>
              <a:ext cx="324000" cy="80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15,5</a:t>
              </a:r>
              <a:endParaRPr/>
            </a:p>
          </p:txBody>
        </p:sp>
        <p:sp>
          <p:nvSpPr>
            <p:cNvPr id="63" name="Google Shape;63;p1"/>
            <p:cNvSpPr txBox="1"/>
            <p:nvPr/>
          </p:nvSpPr>
          <p:spPr>
            <a:xfrm>
              <a:off x="6635752" y="-121359"/>
              <a:ext cx="324000" cy="80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8,97</a:t>
              </a:r>
              <a:endParaRPr/>
            </a:p>
          </p:txBody>
        </p:sp>
        <p:sp>
          <p:nvSpPr>
            <p:cNvPr id="64" name="Google Shape;64;p1"/>
            <p:cNvSpPr txBox="1"/>
            <p:nvPr/>
          </p:nvSpPr>
          <p:spPr>
            <a:xfrm>
              <a:off x="2676525" y="-121359"/>
              <a:ext cx="324000" cy="80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5,7</a:t>
              </a:r>
              <a:endParaRPr/>
            </a:p>
          </p:txBody>
        </p:sp>
        <p:sp>
          <p:nvSpPr>
            <p:cNvPr id="65" name="Google Shape;65;p1"/>
            <p:cNvSpPr txBox="1"/>
            <p:nvPr/>
          </p:nvSpPr>
          <p:spPr>
            <a:xfrm>
              <a:off x="3301603" y="-121359"/>
              <a:ext cx="324000" cy="80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4,9</a:t>
              </a:r>
              <a:endParaRPr/>
            </a:p>
          </p:txBody>
        </p:sp>
        <p:sp>
          <p:nvSpPr>
            <p:cNvPr id="66" name="Google Shape;66;p1"/>
            <p:cNvSpPr txBox="1"/>
            <p:nvPr/>
          </p:nvSpPr>
          <p:spPr>
            <a:xfrm>
              <a:off x="5535613" y="-121359"/>
              <a:ext cx="324000" cy="80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4,9</a:t>
              </a:r>
              <a:endParaRPr/>
            </a:p>
          </p:txBody>
        </p:sp>
        <p:sp>
          <p:nvSpPr>
            <p:cNvPr id="67" name="Google Shape;67;p1"/>
            <p:cNvSpPr txBox="1"/>
            <p:nvPr/>
          </p:nvSpPr>
          <p:spPr>
            <a:xfrm>
              <a:off x="6154341" y="-121359"/>
              <a:ext cx="324000" cy="80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5,7</a:t>
              </a:r>
              <a:endParaRPr/>
            </a:p>
          </p:txBody>
        </p:sp>
      </p:grpSp>
      <p:sp>
        <p:nvSpPr>
          <p:cNvPr id="68" name="Google Shape;68;p1"/>
          <p:cNvSpPr txBox="1"/>
          <p:nvPr/>
        </p:nvSpPr>
        <p:spPr>
          <a:xfrm>
            <a:off x="1583436" y="6902669"/>
            <a:ext cx="1173300" cy="1437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chemeClr val="dk1"/>
              </a:buClr>
              <a:buSzPts val="933"/>
              <a:buFont typeface="Arial"/>
              <a:buNone/>
            </a:pPr>
            <a:r>
              <a:rPr b="0" i="0" lang="en-US" sz="933" u="none" cap="none" strike="noStrike">
                <a:solidFill>
                  <a:schemeClr val="dk1"/>
                </a:solidFill>
                <a:latin typeface="Arial"/>
                <a:ea typeface="Arial"/>
                <a:cs typeface="Arial"/>
                <a:sym typeface="Arial"/>
              </a:rPr>
              <a:t>Version January 2021</a:t>
            </a:r>
            <a:endParaRPr/>
          </a:p>
        </p:txBody>
      </p:sp>
      <p:grpSp>
        <p:nvGrpSpPr>
          <p:cNvPr id="69" name="Google Shape;69;p1"/>
          <p:cNvGrpSpPr/>
          <p:nvPr/>
        </p:nvGrpSpPr>
        <p:grpSpPr>
          <a:xfrm>
            <a:off x="-546645" y="549277"/>
            <a:ext cx="518033" cy="6300652"/>
            <a:chOff x="-546645" y="549277"/>
            <a:chExt cx="518033" cy="6300652"/>
          </a:xfrm>
        </p:grpSpPr>
        <p:cxnSp>
          <p:nvCxnSpPr>
            <p:cNvPr id="70" name="Google Shape;70;p1"/>
            <p:cNvCxnSpPr/>
            <p:nvPr/>
          </p:nvCxnSpPr>
          <p:spPr>
            <a:xfrm>
              <a:off x="-100012" y="549277"/>
              <a:ext cx="71400" cy="0"/>
            </a:xfrm>
            <a:prstGeom prst="straightConnector1">
              <a:avLst/>
            </a:prstGeom>
            <a:noFill/>
            <a:ln cap="flat" cmpd="sng" w="9525">
              <a:solidFill>
                <a:schemeClr val="dk1"/>
              </a:solidFill>
              <a:prstDash val="solid"/>
              <a:round/>
              <a:headEnd len="med" w="med" type="none"/>
              <a:tailEnd len="med" w="med" type="none"/>
            </a:ln>
          </p:spPr>
        </p:cxnSp>
        <p:cxnSp>
          <p:nvCxnSpPr>
            <p:cNvPr id="71" name="Google Shape;71;p1"/>
            <p:cNvCxnSpPr/>
            <p:nvPr/>
          </p:nvCxnSpPr>
          <p:spPr>
            <a:xfrm>
              <a:off x="-100012" y="1159672"/>
              <a:ext cx="71400" cy="0"/>
            </a:xfrm>
            <a:prstGeom prst="straightConnector1">
              <a:avLst/>
            </a:prstGeom>
            <a:noFill/>
            <a:ln cap="flat" cmpd="sng" w="9525">
              <a:solidFill>
                <a:schemeClr val="dk1"/>
              </a:solidFill>
              <a:prstDash val="solid"/>
              <a:round/>
              <a:headEnd len="med" w="med" type="none"/>
              <a:tailEnd len="med" w="med" type="none"/>
            </a:ln>
          </p:spPr>
        </p:cxnSp>
        <p:cxnSp>
          <p:nvCxnSpPr>
            <p:cNvPr id="72" name="Google Shape;72;p1"/>
            <p:cNvCxnSpPr/>
            <p:nvPr/>
          </p:nvCxnSpPr>
          <p:spPr>
            <a:xfrm>
              <a:off x="-100012" y="5122072"/>
              <a:ext cx="71400" cy="0"/>
            </a:xfrm>
            <a:prstGeom prst="straightConnector1">
              <a:avLst/>
            </a:prstGeom>
            <a:noFill/>
            <a:ln cap="flat" cmpd="sng" w="9525">
              <a:solidFill>
                <a:schemeClr val="dk1"/>
              </a:solidFill>
              <a:prstDash val="solid"/>
              <a:round/>
              <a:headEnd len="med" w="med" type="none"/>
              <a:tailEnd len="med" w="med" type="none"/>
            </a:ln>
          </p:spPr>
        </p:cxnSp>
        <p:cxnSp>
          <p:nvCxnSpPr>
            <p:cNvPr id="73" name="Google Shape;73;p1"/>
            <p:cNvCxnSpPr/>
            <p:nvPr/>
          </p:nvCxnSpPr>
          <p:spPr>
            <a:xfrm>
              <a:off x="-100012" y="6276187"/>
              <a:ext cx="71400" cy="0"/>
            </a:xfrm>
            <a:prstGeom prst="straightConnector1">
              <a:avLst/>
            </a:prstGeom>
            <a:noFill/>
            <a:ln cap="flat" cmpd="sng" w="9525">
              <a:solidFill>
                <a:schemeClr val="dk1"/>
              </a:solidFill>
              <a:prstDash val="solid"/>
              <a:round/>
              <a:headEnd len="med" w="med" type="none"/>
              <a:tailEnd len="med" w="med" type="none"/>
            </a:ln>
          </p:spPr>
        </p:cxnSp>
        <p:cxnSp>
          <p:nvCxnSpPr>
            <p:cNvPr id="74" name="Google Shape;74;p1"/>
            <p:cNvCxnSpPr/>
            <p:nvPr/>
          </p:nvCxnSpPr>
          <p:spPr>
            <a:xfrm>
              <a:off x="-100012" y="6561139"/>
              <a:ext cx="71400" cy="0"/>
            </a:xfrm>
            <a:prstGeom prst="straightConnector1">
              <a:avLst/>
            </a:prstGeom>
            <a:noFill/>
            <a:ln cap="flat" cmpd="sng" w="9525">
              <a:solidFill>
                <a:schemeClr val="dk1"/>
              </a:solidFill>
              <a:prstDash val="solid"/>
              <a:round/>
              <a:headEnd len="med" w="med" type="none"/>
              <a:tailEnd len="med" w="med" type="none"/>
            </a:ln>
          </p:spPr>
        </p:cxnSp>
        <p:cxnSp>
          <p:nvCxnSpPr>
            <p:cNvPr id="75" name="Google Shape;75;p1"/>
            <p:cNvCxnSpPr/>
            <p:nvPr/>
          </p:nvCxnSpPr>
          <p:spPr>
            <a:xfrm>
              <a:off x="-100012" y="6705600"/>
              <a:ext cx="71400" cy="0"/>
            </a:xfrm>
            <a:prstGeom prst="straightConnector1">
              <a:avLst/>
            </a:prstGeom>
            <a:noFill/>
            <a:ln cap="flat" cmpd="sng" w="9525">
              <a:solidFill>
                <a:schemeClr val="dk1"/>
              </a:solidFill>
              <a:prstDash val="solid"/>
              <a:round/>
              <a:headEnd len="med" w="med" type="none"/>
              <a:tailEnd len="med" w="med" type="none"/>
            </a:ln>
          </p:spPr>
        </p:cxnSp>
        <p:sp>
          <p:nvSpPr>
            <p:cNvPr id="76" name="Google Shape;76;p1"/>
            <p:cNvSpPr txBox="1"/>
            <p:nvPr/>
          </p:nvSpPr>
          <p:spPr>
            <a:xfrm>
              <a:off x="-180975" y="6579495"/>
              <a:ext cx="144600" cy="107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8,7</a:t>
              </a:r>
              <a:endParaRPr/>
            </a:p>
          </p:txBody>
        </p:sp>
        <p:sp>
          <p:nvSpPr>
            <p:cNvPr id="77" name="Google Shape;77;p1"/>
            <p:cNvSpPr txBox="1"/>
            <p:nvPr/>
          </p:nvSpPr>
          <p:spPr>
            <a:xfrm>
              <a:off x="-384720" y="4976249"/>
              <a:ext cx="348300" cy="107700"/>
            </a:xfrm>
            <a:prstGeom prst="rect">
              <a:avLst/>
            </a:prstGeom>
            <a:noFill/>
            <a:ln>
              <a:noFill/>
            </a:ln>
          </p:spPr>
          <p:txBody>
            <a:bodyPr anchorCtr="0" anchor="b"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4,7</a:t>
              </a:r>
              <a:endParaRPr/>
            </a:p>
          </p:txBody>
        </p:sp>
        <p:sp>
          <p:nvSpPr>
            <p:cNvPr id="78" name="Google Shape;78;p1"/>
            <p:cNvSpPr txBox="1"/>
            <p:nvPr/>
          </p:nvSpPr>
          <p:spPr>
            <a:xfrm>
              <a:off x="-180975" y="6322339"/>
              <a:ext cx="144600" cy="107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7,9</a:t>
              </a:r>
              <a:endParaRPr/>
            </a:p>
          </p:txBody>
        </p:sp>
        <p:sp>
          <p:nvSpPr>
            <p:cNvPr id="79" name="Google Shape;79;p1"/>
            <p:cNvSpPr txBox="1"/>
            <p:nvPr/>
          </p:nvSpPr>
          <p:spPr>
            <a:xfrm>
              <a:off x="-360362" y="6742229"/>
              <a:ext cx="324000" cy="107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9,1</a:t>
              </a:r>
              <a:endParaRPr/>
            </a:p>
          </p:txBody>
        </p:sp>
        <p:sp>
          <p:nvSpPr>
            <p:cNvPr id="80" name="Google Shape;80;p1"/>
            <p:cNvSpPr txBox="1"/>
            <p:nvPr/>
          </p:nvSpPr>
          <p:spPr>
            <a:xfrm>
              <a:off x="-360362" y="1175660"/>
              <a:ext cx="324000" cy="107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6,3</a:t>
              </a:r>
              <a:endParaRPr/>
            </a:p>
          </p:txBody>
        </p:sp>
        <p:sp>
          <p:nvSpPr>
            <p:cNvPr id="81" name="Google Shape;81;p1"/>
            <p:cNvSpPr txBox="1"/>
            <p:nvPr/>
          </p:nvSpPr>
          <p:spPr>
            <a:xfrm>
              <a:off x="-360362" y="598602"/>
              <a:ext cx="324000" cy="107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8,0</a:t>
              </a:r>
              <a:endParaRPr/>
            </a:p>
          </p:txBody>
        </p:sp>
        <p:sp>
          <p:nvSpPr>
            <p:cNvPr id="82" name="Google Shape;82;p1"/>
            <p:cNvSpPr txBox="1"/>
            <p:nvPr/>
          </p:nvSpPr>
          <p:spPr>
            <a:xfrm>
              <a:off x="-546645" y="6322339"/>
              <a:ext cx="348300" cy="107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source</a:t>
              </a:r>
              <a:endParaRPr/>
            </a:p>
          </p:txBody>
        </p:sp>
        <p:sp>
          <p:nvSpPr>
            <p:cNvPr id="83" name="Google Shape;83;p1"/>
            <p:cNvSpPr txBox="1"/>
            <p:nvPr/>
          </p:nvSpPr>
          <p:spPr>
            <a:xfrm>
              <a:off x="-546645" y="6579495"/>
              <a:ext cx="348300" cy="107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footnote</a:t>
              </a:r>
              <a:endParaRPr/>
            </a:p>
          </p:txBody>
        </p:sp>
        <p:sp>
          <p:nvSpPr>
            <p:cNvPr id="84" name="Google Shape;84;p1"/>
            <p:cNvSpPr txBox="1"/>
            <p:nvPr/>
          </p:nvSpPr>
          <p:spPr>
            <a:xfrm>
              <a:off x="-360362" y="3867267"/>
              <a:ext cx="324000" cy="107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1,1</a:t>
              </a:r>
              <a:endParaRPr/>
            </a:p>
          </p:txBody>
        </p:sp>
        <p:cxnSp>
          <p:nvCxnSpPr>
            <p:cNvPr id="85" name="Google Shape;85;p1"/>
            <p:cNvCxnSpPr/>
            <p:nvPr/>
          </p:nvCxnSpPr>
          <p:spPr>
            <a:xfrm>
              <a:off x="-100012" y="3825879"/>
              <a:ext cx="71400" cy="0"/>
            </a:xfrm>
            <a:prstGeom prst="straightConnector1">
              <a:avLst/>
            </a:prstGeom>
            <a:noFill/>
            <a:ln cap="flat" cmpd="sng" w="9525">
              <a:solidFill>
                <a:schemeClr val="dk1"/>
              </a:solidFill>
              <a:prstDash val="solid"/>
              <a:round/>
              <a:headEnd len="med" w="med" type="none"/>
              <a:tailEnd len="med" w="med" type="none"/>
            </a:ln>
          </p:spPr>
        </p:cxnSp>
        <p:cxnSp>
          <p:nvCxnSpPr>
            <p:cNvPr id="86" name="Google Shape;86;p1"/>
            <p:cNvCxnSpPr/>
            <p:nvPr/>
          </p:nvCxnSpPr>
          <p:spPr>
            <a:xfrm>
              <a:off x="-100012" y="3607594"/>
              <a:ext cx="71400" cy="0"/>
            </a:xfrm>
            <a:prstGeom prst="straightConnector1">
              <a:avLst/>
            </a:prstGeom>
            <a:noFill/>
            <a:ln cap="flat" cmpd="sng" w="9525">
              <a:solidFill>
                <a:schemeClr val="dk1"/>
              </a:solidFill>
              <a:prstDash val="solid"/>
              <a:round/>
              <a:headEnd len="med" w="med" type="none"/>
              <a:tailEnd len="med" w="med" type="none"/>
            </a:ln>
          </p:spPr>
        </p:cxnSp>
        <p:sp>
          <p:nvSpPr>
            <p:cNvPr id="87" name="Google Shape;87;p1"/>
            <p:cNvSpPr txBox="1"/>
            <p:nvPr/>
          </p:nvSpPr>
          <p:spPr>
            <a:xfrm>
              <a:off x="-360362" y="3475946"/>
              <a:ext cx="324000" cy="107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0,5</a:t>
              </a:r>
              <a:endParaRPr/>
            </a:p>
          </p:txBody>
        </p:sp>
      </p:grpSp>
      <p:grpSp>
        <p:nvGrpSpPr>
          <p:cNvPr id="88" name="Google Shape;88;p1"/>
          <p:cNvGrpSpPr/>
          <p:nvPr/>
        </p:nvGrpSpPr>
        <p:grpSpPr>
          <a:xfrm>
            <a:off x="12224668" y="549277"/>
            <a:ext cx="519874" cy="6300652"/>
            <a:chOff x="12224668" y="549277"/>
            <a:chExt cx="519874" cy="6300652"/>
          </a:xfrm>
        </p:grpSpPr>
        <p:cxnSp>
          <p:nvCxnSpPr>
            <p:cNvPr id="89" name="Google Shape;89;p1"/>
            <p:cNvCxnSpPr/>
            <p:nvPr/>
          </p:nvCxnSpPr>
          <p:spPr>
            <a:xfrm>
              <a:off x="12224668" y="549277"/>
              <a:ext cx="71400" cy="0"/>
            </a:xfrm>
            <a:prstGeom prst="straightConnector1">
              <a:avLst/>
            </a:prstGeom>
            <a:noFill/>
            <a:ln cap="flat" cmpd="sng" w="9525">
              <a:solidFill>
                <a:schemeClr val="dk1"/>
              </a:solidFill>
              <a:prstDash val="solid"/>
              <a:round/>
              <a:headEnd len="med" w="med" type="none"/>
              <a:tailEnd len="med" w="med" type="none"/>
            </a:ln>
          </p:spPr>
        </p:cxnSp>
        <p:cxnSp>
          <p:nvCxnSpPr>
            <p:cNvPr id="90" name="Google Shape;90;p1"/>
            <p:cNvCxnSpPr/>
            <p:nvPr/>
          </p:nvCxnSpPr>
          <p:spPr>
            <a:xfrm>
              <a:off x="12224668" y="1159672"/>
              <a:ext cx="71400" cy="0"/>
            </a:xfrm>
            <a:prstGeom prst="straightConnector1">
              <a:avLst/>
            </a:prstGeom>
            <a:noFill/>
            <a:ln cap="flat" cmpd="sng" w="9525">
              <a:solidFill>
                <a:schemeClr val="dk1"/>
              </a:solidFill>
              <a:prstDash val="solid"/>
              <a:round/>
              <a:headEnd len="med" w="med" type="none"/>
              <a:tailEnd len="med" w="med" type="none"/>
            </a:ln>
          </p:spPr>
        </p:cxnSp>
        <p:cxnSp>
          <p:nvCxnSpPr>
            <p:cNvPr id="91" name="Google Shape;91;p1"/>
            <p:cNvCxnSpPr/>
            <p:nvPr/>
          </p:nvCxnSpPr>
          <p:spPr>
            <a:xfrm>
              <a:off x="12224668" y="5122072"/>
              <a:ext cx="71400" cy="0"/>
            </a:xfrm>
            <a:prstGeom prst="straightConnector1">
              <a:avLst/>
            </a:prstGeom>
            <a:noFill/>
            <a:ln cap="flat" cmpd="sng" w="9525">
              <a:solidFill>
                <a:schemeClr val="dk1"/>
              </a:solidFill>
              <a:prstDash val="solid"/>
              <a:round/>
              <a:headEnd len="med" w="med" type="none"/>
              <a:tailEnd len="med" w="med" type="none"/>
            </a:ln>
          </p:spPr>
        </p:cxnSp>
        <p:cxnSp>
          <p:nvCxnSpPr>
            <p:cNvPr id="92" name="Google Shape;92;p1"/>
            <p:cNvCxnSpPr/>
            <p:nvPr/>
          </p:nvCxnSpPr>
          <p:spPr>
            <a:xfrm>
              <a:off x="12224668" y="6276187"/>
              <a:ext cx="71400" cy="0"/>
            </a:xfrm>
            <a:prstGeom prst="straightConnector1">
              <a:avLst/>
            </a:prstGeom>
            <a:noFill/>
            <a:ln cap="flat" cmpd="sng" w="9525">
              <a:solidFill>
                <a:schemeClr val="dk1"/>
              </a:solidFill>
              <a:prstDash val="solid"/>
              <a:round/>
              <a:headEnd len="med" w="med" type="none"/>
              <a:tailEnd len="med" w="med" type="none"/>
            </a:ln>
          </p:spPr>
        </p:cxnSp>
        <p:cxnSp>
          <p:nvCxnSpPr>
            <p:cNvPr id="93" name="Google Shape;93;p1"/>
            <p:cNvCxnSpPr/>
            <p:nvPr/>
          </p:nvCxnSpPr>
          <p:spPr>
            <a:xfrm>
              <a:off x="12224668" y="6561139"/>
              <a:ext cx="71400" cy="0"/>
            </a:xfrm>
            <a:prstGeom prst="straightConnector1">
              <a:avLst/>
            </a:prstGeom>
            <a:noFill/>
            <a:ln cap="flat" cmpd="sng" w="9525">
              <a:solidFill>
                <a:schemeClr val="dk1"/>
              </a:solidFill>
              <a:prstDash val="solid"/>
              <a:round/>
              <a:headEnd len="med" w="med" type="none"/>
              <a:tailEnd len="med" w="med" type="none"/>
            </a:ln>
          </p:spPr>
        </p:cxnSp>
        <p:cxnSp>
          <p:nvCxnSpPr>
            <p:cNvPr id="94" name="Google Shape;94;p1"/>
            <p:cNvCxnSpPr/>
            <p:nvPr/>
          </p:nvCxnSpPr>
          <p:spPr>
            <a:xfrm>
              <a:off x="12224668" y="6705600"/>
              <a:ext cx="71400" cy="0"/>
            </a:xfrm>
            <a:prstGeom prst="straightConnector1">
              <a:avLst/>
            </a:prstGeom>
            <a:noFill/>
            <a:ln cap="flat" cmpd="sng" w="9525">
              <a:solidFill>
                <a:schemeClr val="dk1"/>
              </a:solidFill>
              <a:prstDash val="solid"/>
              <a:round/>
              <a:headEnd len="med" w="med" type="none"/>
              <a:tailEnd len="med" w="med" type="none"/>
            </a:ln>
          </p:spPr>
        </p:cxnSp>
        <p:sp>
          <p:nvSpPr>
            <p:cNvPr id="95" name="Google Shape;95;p1"/>
            <p:cNvSpPr txBox="1"/>
            <p:nvPr/>
          </p:nvSpPr>
          <p:spPr>
            <a:xfrm>
              <a:off x="12224668" y="6579495"/>
              <a:ext cx="144600" cy="107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8,7</a:t>
              </a:r>
              <a:endParaRPr/>
            </a:p>
          </p:txBody>
        </p:sp>
        <p:sp>
          <p:nvSpPr>
            <p:cNvPr id="96" name="Google Shape;96;p1"/>
            <p:cNvSpPr txBox="1"/>
            <p:nvPr/>
          </p:nvSpPr>
          <p:spPr>
            <a:xfrm>
              <a:off x="12224668" y="4976249"/>
              <a:ext cx="325500" cy="107700"/>
            </a:xfrm>
            <a:prstGeom prst="rect">
              <a:avLst/>
            </a:prstGeom>
            <a:noFill/>
            <a:ln>
              <a:noFill/>
            </a:ln>
          </p:spPr>
          <p:txBody>
            <a:bodyPr anchorCtr="0" anchor="b"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4,7</a:t>
              </a:r>
              <a:endParaRPr/>
            </a:p>
          </p:txBody>
        </p:sp>
        <p:sp>
          <p:nvSpPr>
            <p:cNvPr id="97" name="Google Shape;97;p1"/>
            <p:cNvSpPr txBox="1"/>
            <p:nvPr/>
          </p:nvSpPr>
          <p:spPr>
            <a:xfrm>
              <a:off x="12224668" y="6322339"/>
              <a:ext cx="144600" cy="107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7,9</a:t>
              </a:r>
              <a:endParaRPr/>
            </a:p>
          </p:txBody>
        </p:sp>
        <p:sp>
          <p:nvSpPr>
            <p:cNvPr id="98" name="Google Shape;98;p1"/>
            <p:cNvSpPr txBox="1"/>
            <p:nvPr/>
          </p:nvSpPr>
          <p:spPr>
            <a:xfrm>
              <a:off x="12226255" y="6742229"/>
              <a:ext cx="324000" cy="107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9,1</a:t>
              </a:r>
              <a:endParaRPr/>
            </a:p>
          </p:txBody>
        </p:sp>
        <p:sp>
          <p:nvSpPr>
            <p:cNvPr id="99" name="Google Shape;99;p1"/>
            <p:cNvSpPr txBox="1"/>
            <p:nvPr/>
          </p:nvSpPr>
          <p:spPr>
            <a:xfrm>
              <a:off x="12226255" y="1175660"/>
              <a:ext cx="324000" cy="107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6,3</a:t>
              </a:r>
              <a:endParaRPr/>
            </a:p>
          </p:txBody>
        </p:sp>
        <p:sp>
          <p:nvSpPr>
            <p:cNvPr id="100" name="Google Shape;100;p1"/>
            <p:cNvSpPr txBox="1"/>
            <p:nvPr/>
          </p:nvSpPr>
          <p:spPr>
            <a:xfrm>
              <a:off x="12226255" y="598602"/>
              <a:ext cx="324000" cy="107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8,0</a:t>
              </a:r>
              <a:endParaRPr/>
            </a:p>
          </p:txBody>
        </p:sp>
        <p:sp>
          <p:nvSpPr>
            <p:cNvPr id="101" name="Google Shape;101;p1"/>
            <p:cNvSpPr txBox="1"/>
            <p:nvPr/>
          </p:nvSpPr>
          <p:spPr>
            <a:xfrm>
              <a:off x="12392942" y="6322339"/>
              <a:ext cx="351600" cy="107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source</a:t>
              </a:r>
              <a:endParaRPr/>
            </a:p>
          </p:txBody>
        </p:sp>
        <p:sp>
          <p:nvSpPr>
            <p:cNvPr id="102" name="Google Shape;102;p1"/>
            <p:cNvSpPr txBox="1"/>
            <p:nvPr/>
          </p:nvSpPr>
          <p:spPr>
            <a:xfrm>
              <a:off x="12392942" y="6579495"/>
              <a:ext cx="351600" cy="107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footnote</a:t>
              </a:r>
              <a:endParaRPr/>
            </a:p>
          </p:txBody>
        </p:sp>
        <p:sp>
          <p:nvSpPr>
            <p:cNvPr id="103" name="Google Shape;103;p1"/>
            <p:cNvSpPr txBox="1"/>
            <p:nvPr/>
          </p:nvSpPr>
          <p:spPr>
            <a:xfrm>
              <a:off x="12226255" y="3867267"/>
              <a:ext cx="324000" cy="107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1,1</a:t>
              </a:r>
              <a:endParaRPr/>
            </a:p>
          </p:txBody>
        </p:sp>
        <p:cxnSp>
          <p:nvCxnSpPr>
            <p:cNvPr id="104" name="Google Shape;104;p1"/>
            <p:cNvCxnSpPr/>
            <p:nvPr/>
          </p:nvCxnSpPr>
          <p:spPr>
            <a:xfrm>
              <a:off x="12224668" y="3825879"/>
              <a:ext cx="71400" cy="0"/>
            </a:xfrm>
            <a:prstGeom prst="straightConnector1">
              <a:avLst/>
            </a:prstGeom>
            <a:noFill/>
            <a:ln cap="flat" cmpd="sng" w="9525">
              <a:solidFill>
                <a:schemeClr val="dk1"/>
              </a:solidFill>
              <a:prstDash val="solid"/>
              <a:round/>
              <a:headEnd len="med" w="med" type="none"/>
              <a:tailEnd len="med" w="med" type="none"/>
            </a:ln>
          </p:spPr>
        </p:cxnSp>
        <p:cxnSp>
          <p:nvCxnSpPr>
            <p:cNvPr id="105" name="Google Shape;105;p1"/>
            <p:cNvCxnSpPr/>
            <p:nvPr/>
          </p:nvCxnSpPr>
          <p:spPr>
            <a:xfrm>
              <a:off x="12224668" y="3607594"/>
              <a:ext cx="71400" cy="0"/>
            </a:xfrm>
            <a:prstGeom prst="straightConnector1">
              <a:avLst/>
            </a:prstGeom>
            <a:noFill/>
            <a:ln cap="flat" cmpd="sng" w="9525">
              <a:solidFill>
                <a:schemeClr val="dk1"/>
              </a:solidFill>
              <a:prstDash val="solid"/>
              <a:round/>
              <a:headEnd len="med" w="med" type="none"/>
              <a:tailEnd len="med" w="med" type="none"/>
            </a:ln>
          </p:spPr>
        </p:cxnSp>
        <p:sp>
          <p:nvSpPr>
            <p:cNvPr id="106" name="Google Shape;106;p1"/>
            <p:cNvSpPr txBox="1"/>
            <p:nvPr/>
          </p:nvSpPr>
          <p:spPr>
            <a:xfrm>
              <a:off x="12226255" y="3475946"/>
              <a:ext cx="324000" cy="107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0,5</a:t>
              </a:r>
              <a:endParaRPr/>
            </a:p>
          </p:txBody>
        </p:sp>
      </p:grpSp>
      <p:grpSp>
        <p:nvGrpSpPr>
          <p:cNvPr id="107" name="Google Shape;107;p1"/>
          <p:cNvGrpSpPr/>
          <p:nvPr/>
        </p:nvGrpSpPr>
        <p:grpSpPr>
          <a:xfrm>
            <a:off x="23645" y="6888961"/>
            <a:ext cx="12132269" cy="131999"/>
            <a:chOff x="17734" y="-126802"/>
            <a:chExt cx="9099429" cy="99002"/>
          </a:xfrm>
        </p:grpSpPr>
        <p:cxnSp>
          <p:nvCxnSpPr>
            <p:cNvPr id="108" name="Google Shape;108;p1"/>
            <p:cNvCxnSpPr/>
            <p:nvPr/>
          </p:nvCxnSpPr>
          <p:spPr>
            <a:xfrm rot="5400000">
              <a:off x="361587"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109" name="Google Shape;109;p1"/>
            <p:cNvCxnSpPr/>
            <p:nvPr/>
          </p:nvCxnSpPr>
          <p:spPr>
            <a:xfrm rot="5400000">
              <a:off x="4436407"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110" name="Google Shape;110;p1"/>
            <p:cNvCxnSpPr/>
            <p:nvPr/>
          </p:nvCxnSpPr>
          <p:spPr>
            <a:xfrm rot="5400000">
              <a:off x="4653895"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111" name="Google Shape;111;p1"/>
            <p:cNvCxnSpPr/>
            <p:nvPr/>
          </p:nvCxnSpPr>
          <p:spPr>
            <a:xfrm rot="5400000">
              <a:off x="6945026" y="-77300"/>
              <a:ext cx="99000" cy="0"/>
            </a:xfrm>
            <a:prstGeom prst="straightConnector1">
              <a:avLst/>
            </a:prstGeom>
            <a:noFill/>
            <a:ln cap="flat" cmpd="sng" w="9525">
              <a:solidFill>
                <a:schemeClr val="dk1"/>
              </a:solidFill>
              <a:prstDash val="solid"/>
              <a:round/>
              <a:headEnd len="med" w="med" type="none"/>
              <a:tailEnd len="med" w="med" type="none"/>
            </a:ln>
          </p:spPr>
        </p:cxnSp>
        <p:cxnSp>
          <p:nvCxnSpPr>
            <p:cNvPr id="112" name="Google Shape;112;p1"/>
            <p:cNvCxnSpPr/>
            <p:nvPr/>
          </p:nvCxnSpPr>
          <p:spPr>
            <a:xfrm rot="5400000">
              <a:off x="8730594"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113" name="Google Shape;113;p1"/>
            <p:cNvCxnSpPr/>
            <p:nvPr/>
          </p:nvCxnSpPr>
          <p:spPr>
            <a:xfrm rot="5400000">
              <a:off x="3006069"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114" name="Google Shape;114;p1"/>
            <p:cNvCxnSpPr/>
            <p:nvPr/>
          </p:nvCxnSpPr>
          <p:spPr>
            <a:xfrm rot="5400000">
              <a:off x="3221376"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115" name="Google Shape;115;p1"/>
            <p:cNvCxnSpPr/>
            <p:nvPr/>
          </p:nvCxnSpPr>
          <p:spPr>
            <a:xfrm rot="5400000">
              <a:off x="5873095" y="-99952"/>
              <a:ext cx="53700" cy="0"/>
            </a:xfrm>
            <a:prstGeom prst="straightConnector1">
              <a:avLst/>
            </a:prstGeom>
            <a:noFill/>
            <a:ln cap="flat" cmpd="sng" w="9525">
              <a:solidFill>
                <a:schemeClr val="dk1"/>
              </a:solidFill>
              <a:prstDash val="solid"/>
              <a:round/>
              <a:headEnd len="med" w="med" type="none"/>
              <a:tailEnd len="med" w="med" type="none"/>
            </a:ln>
          </p:spPr>
        </p:cxnSp>
        <p:cxnSp>
          <p:nvCxnSpPr>
            <p:cNvPr id="116" name="Google Shape;116;p1"/>
            <p:cNvCxnSpPr/>
            <p:nvPr/>
          </p:nvCxnSpPr>
          <p:spPr>
            <a:xfrm rot="5400000">
              <a:off x="6087010" y="-99952"/>
              <a:ext cx="53700" cy="0"/>
            </a:xfrm>
            <a:prstGeom prst="straightConnector1">
              <a:avLst/>
            </a:prstGeom>
            <a:noFill/>
            <a:ln cap="flat" cmpd="sng" w="9525">
              <a:solidFill>
                <a:schemeClr val="dk1"/>
              </a:solidFill>
              <a:prstDash val="solid"/>
              <a:round/>
              <a:headEnd len="med" w="med" type="none"/>
              <a:tailEnd len="med" w="med" type="none"/>
            </a:ln>
          </p:spPr>
        </p:cxnSp>
        <p:sp>
          <p:nvSpPr>
            <p:cNvPr id="117" name="Google Shape;117;p1"/>
            <p:cNvSpPr txBox="1"/>
            <p:nvPr/>
          </p:nvSpPr>
          <p:spPr>
            <a:xfrm>
              <a:off x="7912894" y="-121359"/>
              <a:ext cx="324000" cy="80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12,23</a:t>
              </a:r>
              <a:endParaRPr/>
            </a:p>
          </p:txBody>
        </p:sp>
        <p:grpSp>
          <p:nvGrpSpPr>
            <p:cNvPr id="118" name="Google Shape;118;p1"/>
            <p:cNvGrpSpPr/>
            <p:nvPr/>
          </p:nvGrpSpPr>
          <p:grpSpPr>
            <a:xfrm>
              <a:off x="388144" y="-125612"/>
              <a:ext cx="8369300" cy="45244"/>
              <a:chOff x="245" y="-100"/>
              <a:chExt cx="5272" cy="38"/>
            </a:xfrm>
          </p:grpSpPr>
          <p:cxnSp>
            <p:nvCxnSpPr>
              <p:cNvPr id="119" name="Google Shape;119;p1"/>
              <p:cNvCxnSpPr/>
              <p:nvPr/>
            </p:nvCxnSpPr>
            <p:spPr>
              <a:xfrm>
                <a:off x="245" y="-62"/>
                <a:ext cx="0" cy="0"/>
              </a:xfrm>
              <a:prstGeom prst="straightConnector1">
                <a:avLst/>
              </a:prstGeom>
              <a:noFill/>
              <a:ln cap="flat" cmpd="sng" w="9525">
                <a:solidFill>
                  <a:schemeClr val="dk1"/>
                </a:solidFill>
                <a:prstDash val="solid"/>
                <a:round/>
                <a:headEnd len="med" w="med" type="none"/>
                <a:tailEnd len="med" w="med" type="none"/>
              </a:ln>
            </p:spPr>
          </p:cxnSp>
          <p:cxnSp>
            <p:nvCxnSpPr>
              <p:cNvPr id="120" name="Google Shape;120;p1"/>
              <p:cNvCxnSpPr/>
              <p:nvPr/>
            </p:nvCxnSpPr>
            <p:spPr>
              <a:xfrm>
                <a:off x="2812" y="-62"/>
                <a:ext cx="0" cy="0"/>
              </a:xfrm>
              <a:prstGeom prst="straightConnector1">
                <a:avLst/>
              </a:prstGeom>
              <a:noFill/>
              <a:ln cap="flat" cmpd="sng" w="9525">
                <a:solidFill>
                  <a:schemeClr val="dk1"/>
                </a:solidFill>
                <a:prstDash val="solid"/>
                <a:round/>
                <a:headEnd len="med" w="med" type="none"/>
                <a:tailEnd len="med" w="med" type="none"/>
              </a:ln>
            </p:spPr>
          </p:cxnSp>
          <p:cxnSp>
            <p:nvCxnSpPr>
              <p:cNvPr id="121" name="Google Shape;121;p1"/>
              <p:cNvCxnSpPr/>
              <p:nvPr/>
            </p:nvCxnSpPr>
            <p:spPr>
              <a:xfrm>
                <a:off x="2949" y="-62"/>
                <a:ext cx="0" cy="0"/>
              </a:xfrm>
              <a:prstGeom prst="straightConnector1">
                <a:avLst/>
              </a:prstGeom>
              <a:noFill/>
              <a:ln cap="flat" cmpd="sng" w="9525">
                <a:solidFill>
                  <a:schemeClr val="dk1"/>
                </a:solidFill>
                <a:prstDash val="solid"/>
                <a:round/>
                <a:headEnd len="med" w="med" type="none"/>
                <a:tailEnd len="med" w="med" type="none"/>
              </a:ln>
            </p:spPr>
          </p:cxnSp>
          <p:cxnSp>
            <p:nvCxnSpPr>
              <p:cNvPr id="122" name="Google Shape;122;p1"/>
              <p:cNvCxnSpPr/>
              <p:nvPr/>
            </p:nvCxnSpPr>
            <p:spPr>
              <a:xfrm>
                <a:off x="4962" y="-100"/>
                <a:ext cx="0" cy="0"/>
              </a:xfrm>
              <a:prstGeom prst="straightConnector1">
                <a:avLst/>
              </a:prstGeom>
              <a:noFill/>
              <a:ln cap="flat" cmpd="sng" w="9525">
                <a:solidFill>
                  <a:schemeClr val="dk1"/>
                </a:solidFill>
                <a:prstDash val="solid"/>
                <a:round/>
                <a:headEnd len="med" w="med" type="none"/>
                <a:tailEnd len="med" w="med" type="none"/>
              </a:ln>
            </p:spPr>
          </p:cxnSp>
          <p:cxnSp>
            <p:nvCxnSpPr>
              <p:cNvPr id="123" name="Google Shape;123;p1"/>
              <p:cNvCxnSpPr/>
              <p:nvPr/>
            </p:nvCxnSpPr>
            <p:spPr>
              <a:xfrm>
                <a:off x="5517" y="-62"/>
                <a:ext cx="0" cy="0"/>
              </a:xfrm>
              <a:prstGeom prst="straightConnector1">
                <a:avLst/>
              </a:prstGeom>
              <a:noFill/>
              <a:ln cap="flat" cmpd="sng" w="9525">
                <a:solidFill>
                  <a:schemeClr val="dk1"/>
                </a:solidFill>
                <a:prstDash val="solid"/>
                <a:round/>
                <a:headEnd len="med" w="med" type="none"/>
                <a:tailEnd len="med" w="med" type="none"/>
              </a:ln>
            </p:spPr>
          </p:cxnSp>
          <p:cxnSp>
            <p:nvCxnSpPr>
              <p:cNvPr id="124" name="Google Shape;124;p1"/>
              <p:cNvCxnSpPr/>
              <p:nvPr/>
            </p:nvCxnSpPr>
            <p:spPr>
              <a:xfrm>
                <a:off x="1911" y="-62"/>
                <a:ext cx="0" cy="0"/>
              </a:xfrm>
              <a:prstGeom prst="straightConnector1">
                <a:avLst/>
              </a:prstGeom>
              <a:noFill/>
              <a:ln cap="flat" cmpd="sng" w="9525">
                <a:solidFill>
                  <a:schemeClr val="dk1"/>
                </a:solidFill>
                <a:prstDash val="solid"/>
                <a:round/>
                <a:headEnd len="med" w="med" type="none"/>
                <a:tailEnd len="med" w="med" type="none"/>
              </a:ln>
            </p:spPr>
          </p:cxnSp>
          <p:cxnSp>
            <p:nvCxnSpPr>
              <p:cNvPr id="125" name="Google Shape;125;p1"/>
              <p:cNvCxnSpPr/>
              <p:nvPr/>
            </p:nvCxnSpPr>
            <p:spPr>
              <a:xfrm>
                <a:off x="2047" y="-62"/>
                <a:ext cx="0" cy="0"/>
              </a:xfrm>
              <a:prstGeom prst="straightConnector1">
                <a:avLst/>
              </a:prstGeom>
              <a:noFill/>
              <a:ln cap="flat" cmpd="sng" w="9525">
                <a:solidFill>
                  <a:schemeClr val="dk1"/>
                </a:solidFill>
                <a:prstDash val="solid"/>
                <a:round/>
                <a:headEnd len="med" w="med" type="none"/>
                <a:tailEnd len="med" w="med" type="none"/>
              </a:ln>
            </p:spPr>
          </p:cxnSp>
          <p:cxnSp>
            <p:nvCxnSpPr>
              <p:cNvPr id="126" name="Google Shape;126;p1"/>
              <p:cNvCxnSpPr/>
              <p:nvPr/>
            </p:nvCxnSpPr>
            <p:spPr>
              <a:xfrm>
                <a:off x="3717" y="-62"/>
                <a:ext cx="0" cy="0"/>
              </a:xfrm>
              <a:prstGeom prst="straightConnector1">
                <a:avLst/>
              </a:prstGeom>
              <a:noFill/>
              <a:ln cap="flat" cmpd="sng" w="9525">
                <a:solidFill>
                  <a:schemeClr val="dk1"/>
                </a:solidFill>
                <a:prstDash val="solid"/>
                <a:round/>
                <a:headEnd len="med" w="med" type="none"/>
                <a:tailEnd len="med" w="med" type="none"/>
              </a:ln>
            </p:spPr>
          </p:cxnSp>
          <p:cxnSp>
            <p:nvCxnSpPr>
              <p:cNvPr id="127" name="Google Shape;127;p1"/>
              <p:cNvCxnSpPr/>
              <p:nvPr/>
            </p:nvCxnSpPr>
            <p:spPr>
              <a:xfrm>
                <a:off x="3852" y="-62"/>
                <a:ext cx="0" cy="0"/>
              </a:xfrm>
              <a:prstGeom prst="straightConnector1">
                <a:avLst/>
              </a:prstGeom>
              <a:noFill/>
              <a:ln cap="flat" cmpd="sng" w="9525">
                <a:solidFill>
                  <a:schemeClr val="dk1"/>
                </a:solidFill>
                <a:prstDash val="solid"/>
                <a:round/>
                <a:headEnd len="med" w="med" type="none"/>
                <a:tailEnd len="med" w="med" type="none"/>
              </a:ln>
            </p:spPr>
          </p:cxnSp>
        </p:grpSp>
        <p:sp>
          <p:nvSpPr>
            <p:cNvPr id="128" name="Google Shape;128;p1"/>
            <p:cNvSpPr txBox="1"/>
            <p:nvPr/>
          </p:nvSpPr>
          <p:spPr>
            <a:xfrm>
              <a:off x="17734" y="-121359"/>
              <a:ext cx="324000" cy="80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15,5</a:t>
              </a:r>
              <a:endParaRPr/>
            </a:p>
          </p:txBody>
        </p:sp>
        <p:sp>
          <p:nvSpPr>
            <p:cNvPr id="129" name="Google Shape;129;p1"/>
            <p:cNvSpPr txBox="1"/>
            <p:nvPr/>
          </p:nvSpPr>
          <p:spPr>
            <a:xfrm>
              <a:off x="4103688" y="-121359"/>
              <a:ext cx="324000" cy="80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0,4</a:t>
              </a:r>
              <a:endParaRPr/>
            </a:p>
          </p:txBody>
        </p:sp>
        <p:sp>
          <p:nvSpPr>
            <p:cNvPr id="130" name="Google Shape;130;p1"/>
            <p:cNvSpPr txBox="1"/>
            <p:nvPr/>
          </p:nvSpPr>
          <p:spPr>
            <a:xfrm>
              <a:off x="4714082" y="-121359"/>
              <a:ext cx="324000" cy="80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0,4</a:t>
              </a:r>
              <a:endParaRPr/>
            </a:p>
          </p:txBody>
        </p:sp>
        <p:sp>
          <p:nvSpPr>
            <p:cNvPr id="131" name="Google Shape;131;p1"/>
            <p:cNvSpPr txBox="1"/>
            <p:nvPr/>
          </p:nvSpPr>
          <p:spPr>
            <a:xfrm>
              <a:off x="8793163" y="-121359"/>
              <a:ext cx="324000" cy="80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15,5</a:t>
              </a:r>
              <a:endParaRPr/>
            </a:p>
          </p:txBody>
        </p:sp>
        <p:sp>
          <p:nvSpPr>
            <p:cNvPr id="132" name="Google Shape;132;p1"/>
            <p:cNvSpPr txBox="1"/>
            <p:nvPr/>
          </p:nvSpPr>
          <p:spPr>
            <a:xfrm>
              <a:off x="6635752" y="-121359"/>
              <a:ext cx="324000" cy="80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8,97</a:t>
              </a:r>
              <a:endParaRPr/>
            </a:p>
          </p:txBody>
        </p:sp>
        <p:sp>
          <p:nvSpPr>
            <p:cNvPr id="133" name="Google Shape;133;p1"/>
            <p:cNvSpPr txBox="1"/>
            <p:nvPr/>
          </p:nvSpPr>
          <p:spPr>
            <a:xfrm>
              <a:off x="2676525" y="-121359"/>
              <a:ext cx="324000" cy="80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5,7</a:t>
              </a:r>
              <a:endParaRPr/>
            </a:p>
          </p:txBody>
        </p:sp>
        <p:sp>
          <p:nvSpPr>
            <p:cNvPr id="134" name="Google Shape;134;p1"/>
            <p:cNvSpPr txBox="1"/>
            <p:nvPr/>
          </p:nvSpPr>
          <p:spPr>
            <a:xfrm>
              <a:off x="3301603" y="-121359"/>
              <a:ext cx="324000" cy="80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4,9</a:t>
              </a:r>
              <a:endParaRPr/>
            </a:p>
          </p:txBody>
        </p:sp>
        <p:sp>
          <p:nvSpPr>
            <p:cNvPr id="135" name="Google Shape;135;p1"/>
            <p:cNvSpPr txBox="1"/>
            <p:nvPr/>
          </p:nvSpPr>
          <p:spPr>
            <a:xfrm>
              <a:off x="5535613" y="-121359"/>
              <a:ext cx="324000" cy="80700"/>
            </a:xfrm>
            <a:prstGeom prst="rect">
              <a:avLst/>
            </a:prstGeom>
            <a:noFill/>
            <a:ln>
              <a:noFill/>
            </a:ln>
          </p:spPr>
          <p:txBody>
            <a:bodyPr anchorCtr="0" anchor="ctr" bIns="0" lIns="0" spcFirstLastPara="1" rIns="0" wrap="square" tIns="0">
              <a:spAutoFit/>
            </a:bodyPr>
            <a:lstStyle/>
            <a:p>
              <a:pPr indent="0" lvl="0" marL="0" marR="0" rtl="0" algn="r">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4,9</a:t>
              </a:r>
              <a:endParaRPr/>
            </a:p>
          </p:txBody>
        </p:sp>
        <p:sp>
          <p:nvSpPr>
            <p:cNvPr id="136" name="Google Shape;136;p1"/>
            <p:cNvSpPr txBox="1"/>
            <p:nvPr/>
          </p:nvSpPr>
          <p:spPr>
            <a:xfrm>
              <a:off x="6154341" y="-121359"/>
              <a:ext cx="324000" cy="80700"/>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chemeClr val="dk1"/>
                </a:buClr>
                <a:buSzPts val="700"/>
                <a:buFont typeface="Arial"/>
                <a:buNone/>
              </a:pPr>
              <a:r>
                <a:rPr b="0" i="0" lang="en-US" sz="700" u="none" cap="none" strike="noStrike">
                  <a:solidFill>
                    <a:schemeClr val="dk1"/>
                  </a:solidFill>
                  <a:latin typeface="Arial"/>
                  <a:ea typeface="Arial"/>
                  <a:cs typeface="Arial"/>
                  <a:sym typeface="Arial"/>
                </a:rPr>
                <a:t>5,7</a:t>
              </a:r>
              <a:endParaRPr/>
            </a:p>
          </p:txBody>
        </p:sp>
      </p:gr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transition>
    <p:fade/>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325">
          <p15:clr>
            <a:srgbClr val="F26B43"/>
          </p15:clr>
        </p15:guide>
        <p15:guide id="2" orient="horz" pos="346">
          <p15:clr>
            <a:srgbClr val="F26B43"/>
          </p15:clr>
        </p15:guide>
        <p15:guide id="3" pos="2547">
          <p15:clr>
            <a:srgbClr val="A4A3A4"/>
          </p15:clr>
        </p15:guide>
        <p15:guide id="4" pos="2729">
          <p15:clr>
            <a:srgbClr val="A4A3A4"/>
          </p15:clr>
        </p15:guide>
        <p15:guide id="5" pos="3749">
          <p15:clr>
            <a:srgbClr val="A4A3A4"/>
          </p15:clr>
        </p15:guide>
        <p15:guide id="6" pos="3931">
          <p15:clr>
            <a:srgbClr val="A4A3A4"/>
          </p15:clr>
        </p15:guide>
        <p15:guide id="7" pos="4951">
          <p15:clr>
            <a:srgbClr val="A4A3A4"/>
          </p15:clr>
        </p15:guide>
        <p15:guide id="8" pos="5133">
          <p15:clr>
            <a:srgbClr val="A4A3A4"/>
          </p15:clr>
        </p15:guide>
        <p15:guide id="9" pos="5873">
          <p15:clr>
            <a:srgbClr val="A4A3A4"/>
          </p15:clr>
        </p15:guide>
        <p15:guide id="10" pos="6614">
          <p15:clr>
            <a:srgbClr val="A4A3A4"/>
          </p15:clr>
        </p15:guide>
        <p15:guide id="11" pos="7355">
          <p15:clr>
            <a:srgbClr val="F26B43"/>
          </p15:clr>
        </p15:guide>
        <p15:guide id="12" orient="horz" pos="731">
          <p15:clr>
            <a:srgbClr val="A4A3A4"/>
          </p15:clr>
        </p15:guide>
        <p15:guide id="13" orient="horz" pos="2273">
          <p15:clr>
            <a:srgbClr val="A4A3A4"/>
          </p15:clr>
        </p15:guide>
        <p15:guide id="14" orient="horz" pos="2409">
          <p15:clr>
            <a:srgbClr val="A4A3A4"/>
          </p15:clr>
        </p15:guide>
        <p15:guide id="15" orient="horz" pos="3226">
          <p15:clr>
            <a:srgbClr val="A4A3A4"/>
          </p15:clr>
        </p15:guide>
        <p15:guide id="16" orient="horz" pos="3952">
          <p15:clr>
            <a:srgbClr val="F26B43"/>
          </p15:clr>
        </p15:guide>
        <p15:guide id="17" orient="horz" pos="4133">
          <p15:clr>
            <a:srgbClr val="A4A3A4"/>
          </p15:clr>
        </p15:guide>
        <p15:guide id="18" orient="horz" pos="4224">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hyperlink" Target="https://www.continental.com/fileadmin/docs/pdf/sustainable-natural-rubber-sourcing-policy-continental-en.pdf" TargetMode="External"/><Relationship Id="rId4" Type="http://schemas.openxmlformats.org/officeDocument/2006/relationships/hyperlink" Target="https://www.continental-industry.com/en/solutions/conveyor-belt-systems/material-handling/textile-conveyor-belts/products/product-range/fortress-xp-conveyor-belts" TargetMode="External"/><Relationship Id="rId5" Type="http://schemas.openxmlformats.org/officeDocument/2006/relationships/hyperlink" Target="https://www.continental-industry.com/de/solutions/undercarriage/rubber-tracks" TargetMode="External"/><Relationship Id="rId6" Type="http://schemas.openxmlformats.org/officeDocument/2006/relationships/image" Target="../media/image9.png"/><Relationship Id="rId7" Type="http://schemas.openxmlformats.org/officeDocument/2006/relationships/image" Target="../media/image11.png"/><Relationship Id="rId8"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hyperlink" Target="https://www.holcim.com/holcim-has-substantially-increased-its-stake-ambuja-cements-india" TargetMode="Externa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www.mdpi.com/2220-9964/8/4/184/pdf" TargetMode="External"/><Relationship Id="rId4" Type="http://schemas.openxmlformats.org/officeDocument/2006/relationships/hyperlink" Target="https://www.esri.com/en-us/industries/facilities/overview" TargetMode="External"/><Relationship Id="rId5" Type="http://schemas.openxmlformats.org/officeDocument/2006/relationships/hyperlink" Target="https://www.cia.gov/the-world-factbook/about/archive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www.importyeti.com/company/nike-usa"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www.hackerrank.com/contests/quora-haqathon/challenges/ontology/proble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www.placekey.io/blog/address-matching"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s://www.marklines.com/portal_top_en.html" TargetMode="External"/><Relationship Id="rId4" Type="http://schemas.openxmlformats.org/officeDocument/2006/relationships/hyperlink" Target="https://www.foodengineeringmag.com/2019-top-100-food-beverage-companie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4.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www.mdpi.com/2220-9964/8/4/184/pdf" TargetMode="External"/><Relationship Id="rId4" Type="http://schemas.openxmlformats.org/officeDocument/2006/relationships/hyperlink" Target="https://slidesgo.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1" Type="http://schemas.openxmlformats.org/officeDocument/2006/relationships/hyperlink" Target="https://www.wikiwand.com/en/Hospitality_industry" TargetMode="External"/><Relationship Id="rId10" Type="http://schemas.openxmlformats.org/officeDocument/2006/relationships/hyperlink" Target="https://www.wikiwand.com/en/Human_services" TargetMode="External"/><Relationship Id="rId13" Type="http://schemas.openxmlformats.org/officeDocument/2006/relationships/image" Target="../media/image1.png"/><Relationship Id="rId12" Type="http://schemas.openxmlformats.org/officeDocument/2006/relationships/hyperlink" Target="https://www.wikiwand.com/en/Economic_sector#citenote2" TargetMode="External"/><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www.wikiwand.com/en/Three-sector_model" TargetMode="External"/><Relationship Id="rId4" Type="http://schemas.openxmlformats.org/officeDocument/2006/relationships/hyperlink" Target="https://www.wikiwand.com/en/Economic_sector#citenote1" TargetMode="External"/><Relationship Id="rId9" Type="http://schemas.openxmlformats.org/officeDocument/2006/relationships/hyperlink" Target="https://www.wikiwand.com/en/Quinary_sector_of_the_economy" TargetMode="External"/><Relationship Id="rId14" Type="http://schemas.openxmlformats.org/officeDocument/2006/relationships/hyperlink" Target="https://www.wikiwand.com/en/Economic_sector" TargetMode="External"/><Relationship Id="rId5" Type="http://schemas.openxmlformats.org/officeDocument/2006/relationships/hyperlink" Target="https://www.wikiwand.com/en/Primary_sector_of_the_economy" TargetMode="External"/><Relationship Id="rId6" Type="http://schemas.openxmlformats.org/officeDocument/2006/relationships/hyperlink" Target="https://www.wikiwand.com/en/Secondary_sector_of_the_economy" TargetMode="External"/><Relationship Id="rId7" Type="http://schemas.openxmlformats.org/officeDocument/2006/relationships/hyperlink" Target="https://www.wikiwand.com/en/Tertiary_sector_of_the_economy" TargetMode="External"/><Relationship Id="rId8" Type="http://schemas.openxmlformats.org/officeDocument/2006/relationships/hyperlink" Target="https://www.wikiwand.com/en/Quaternary_sector_of_the_economy"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hdr.undp.org/en" TargetMode="External"/><Relationship Id="rId4" Type="http://schemas.openxmlformats.org/officeDocument/2006/relationships/hyperlink" Target="https://www.transparency.org/en/about" TargetMode="External"/><Relationship Id="rId5" Type="http://schemas.openxmlformats.org/officeDocument/2006/relationships/hyperlink" Target="https://earthquake.usgs.gov/earthquakes/map/?extent=-63.07487,-308.67188&amp;extent=83.63811,118.82813" TargetMode="External"/><Relationship Id="rId6" Type="http://schemas.openxmlformats.org/officeDocument/2006/relationships/hyperlink" Target="https://www.cia.gov/the-world-factbook/" TargetMode="External"/><Relationship Id="rId7" Type="http://schemas.openxmlformats.org/officeDocument/2006/relationships/hyperlink" Target="https://www.wikiwand.com/en/Economic_sector" TargetMode="External"/><Relationship Id="rId8"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3"/>
          <p:cNvSpPr txBox="1"/>
          <p:nvPr>
            <p:ph type="ctrTitle"/>
          </p:nvPr>
        </p:nvSpPr>
        <p:spPr>
          <a:xfrm>
            <a:off x="517917" y="549275"/>
            <a:ext cx="8807450" cy="1564532"/>
          </a:xfrm>
          <a:prstGeom prst="rect">
            <a:avLst/>
          </a:prstGeom>
          <a:noFill/>
          <a:ln>
            <a:noFill/>
          </a:ln>
        </p:spPr>
        <p:txBody>
          <a:bodyPr anchorCtr="0" anchor="t" bIns="0" lIns="0" spcFirstLastPara="1" rIns="0" wrap="square" tIns="288000">
            <a:noAutofit/>
          </a:bodyPr>
          <a:lstStyle/>
          <a:p>
            <a:pPr indent="0" lvl="0" marL="0" rtl="0" algn="l">
              <a:lnSpc>
                <a:spcPct val="90000"/>
              </a:lnSpc>
              <a:spcBef>
                <a:spcPts val="0"/>
              </a:spcBef>
              <a:spcAft>
                <a:spcPts val="0"/>
              </a:spcAft>
              <a:buClr>
                <a:schemeClr val="dk1"/>
              </a:buClr>
              <a:buSzPts val="3000"/>
              <a:buFont typeface="Arial"/>
              <a:buNone/>
            </a:pPr>
            <a:r>
              <a:t/>
            </a:r>
            <a:endParaRPr/>
          </a:p>
        </p:txBody>
      </p:sp>
      <p:sp>
        <p:nvSpPr>
          <p:cNvPr id="294" name="Google Shape;294;p23"/>
          <p:cNvSpPr txBox="1"/>
          <p:nvPr>
            <p:ph idx="1" type="subTitle"/>
          </p:nvPr>
        </p:nvSpPr>
        <p:spPr>
          <a:xfrm>
            <a:off x="515938" y="5121275"/>
            <a:ext cx="11160125" cy="1152525"/>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Clr>
                <a:schemeClr val="accent4"/>
              </a:buClr>
              <a:buSzPts val="2000"/>
              <a:buNone/>
            </a:pPr>
            <a:r>
              <a:t/>
            </a:r>
            <a:endParaRPr/>
          </a:p>
        </p:txBody>
      </p:sp>
      <p:sp>
        <p:nvSpPr>
          <p:cNvPr id="295" name="Google Shape;295;p23"/>
          <p:cNvSpPr txBox="1"/>
          <p:nvPr/>
        </p:nvSpPr>
        <p:spPr>
          <a:xfrm>
            <a:off x="2757488" y="3027789"/>
            <a:ext cx="6677024"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1" lang="en-US" sz="2400">
                <a:solidFill>
                  <a:schemeClr val="dk1"/>
                </a:solidFill>
                <a:latin typeface="IBM Plex Sans"/>
                <a:ea typeface="IBM Plex Sans"/>
                <a:cs typeface="IBM Plex Sans"/>
                <a:sym typeface="IBM Plex Sans"/>
              </a:rPr>
              <a:t>Unveil the obscure network of company and location data, using smart algorithms </a:t>
            </a:r>
            <a:endParaRPr sz="2400">
              <a:solidFill>
                <a:schemeClr val="dk1"/>
              </a:solidFill>
              <a:latin typeface="Arial"/>
              <a:ea typeface="Arial"/>
              <a:cs typeface="Arial"/>
              <a:sym typeface="Arial"/>
            </a:endParaRPr>
          </a:p>
        </p:txBody>
      </p:sp>
      <p:sp>
        <p:nvSpPr>
          <p:cNvPr id="296" name="Google Shape;296;p23"/>
          <p:cNvSpPr/>
          <p:nvPr/>
        </p:nvSpPr>
        <p:spPr>
          <a:xfrm>
            <a:off x="10351095" y="210783"/>
            <a:ext cx="1717973" cy="627731"/>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2"/>
          <p:cNvSpPr txBox="1"/>
          <p:nvPr>
            <p:ph idx="1" type="body"/>
          </p:nvPr>
        </p:nvSpPr>
        <p:spPr>
          <a:xfrm>
            <a:off x="517916" y="1160462"/>
            <a:ext cx="11158800" cy="5113200"/>
          </a:xfrm>
          <a:prstGeom prst="rect">
            <a:avLst/>
          </a:prstGeom>
        </p:spPr>
        <p:txBody>
          <a:bodyPr anchorCtr="0" anchor="t" bIns="0" lIns="0" spcFirstLastPara="1" rIns="0" wrap="square" tIns="0">
            <a:noAutofit/>
          </a:bodyPr>
          <a:lstStyle/>
          <a:p>
            <a:pPr indent="-355600" lvl="0" marL="457200" rtl="0" algn="l">
              <a:lnSpc>
                <a:spcPct val="115000"/>
              </a:lnSpc>
              <a:spcBef>
                <a:spcPts val="0"/>
              </a:spcBef>
              <a:spcAft>
                <a:spcPts val="0"/>
              </a:spcAft>
              <a:buClr>
                <a:srgbClr val="000000"/>
              </a:buClr>
              <a:buSzPts val="2000"/>
              <a:buFont typeface="Lora"/>
              <a:buChar char="●"/>
            </a:pPr>
            <a:r>
              <a:rPr b="1" lang="en-US" sz="2000">
                <a:solidFill>
                  <a:srgbClr val="000000"/>
                </a:solidFill>
                <a:highlight>
                  <a:srgbClr val="FFFFFF"/>
                </a:highlight>
                <a:latin typeface="Lora"/>
                <a:ea typeface="Lora"/>
                <a:cs typeface="Lora"/>
                <a:sym typeface="Lora"/>
              </a:rPr>
              <a:t>Primary sector: mining of gravel and cement and other primary raw materials </a:t>
            </a:r>
            <a:endParaRPr b="1" sz="2000">
              <a:solidFill>
                <a:srgbClr val="000000"/>
              </a:solidFill>
              <a:highlight>
                <a:srgbClr val="FFFFFF"/>
              </a:highlight>
              <a:latin typeface="Lora"/>
              <a:ea typeface="Lora"/>
              <a:cs typeface="Lora"/>
              <a:sym typeface="Lora"/>
            </a:endParaRPr>
          </a:p>
          <a:p>
            <a:pPr indent="-355600" lvl="0" marL="457200" rtl="0" algn="l">
              <a:lnSpc>
                <a:spcPct val="115000"/>
              </a:lnSpc>
              <a:spcBef>
                <a:spcPts val="0"/>
              </a:spcBef>
              <a:spcAft>
                <a:spcPts val="0"/>
              </a:spcAft>
              <a:buClr>
                <a:srgbClr val="000000"/>
              </a:buClr>
              <a:buSzPts val="2000"/>
              <a:buFont typeface="Lora"/>
              <a:buChar char="●"/>
            </a:pPr>
            <a:r>
              <a:rPr b="1" lang="en-US" sz="2000">
                <a:solidFill>
                  <a:srgbClr val="000000"/>
                </a:solidFill>
                <a:highlight>
                  <a:srgbClr val="FFFFFF"/>
                </a:highlight>
                <a:latin typeface="Lora"/>
                <a:ea typeface="Lora"/>
                <a:cs typeface="Lora"/>
                <a:sym typeface="Lora"/>
              </a:rPr>
              <a:t>Secondary Sector: Production of concrete</a:t>
            </a:r>
            <a:endParaRPr b="1" sz="2000">
              <a:solidFill>
                <a:srgbClr val="000000"/>
              </a:solidFill>
              <a:highlight>
                <a:srgbClr val="FFFFFF"/>
              </a:highlight>
              <a:latin typeface="Lora"/>
              <a:ea typeface="Lora"/>
              <a:cs typeface="Lora"/>
              <a:sym typeface="Lora"/>
            </a:endParaRPr>
          </a:p>
          <a:p>
            <a:pPr indent="-355600" lvl="0" marL="457200" rtl="0" algn="l">
              <a:lnSpc>
                <a:spcPct val="115000"/>
              </a:lnSpc>
              <a:spcBef>
                <a:spcPts val="0"/>
              </a:spcBef>
              <a:spcAft>
                <a:spcPts val="0"/>
              </a:spcAft>
              <a:buClr>
                <a:srgbClr val="000000"/>
              </a:buClr>
              <a:buSzPts val="2000"/>
              <a:buFont typeface="Lora"/>
              <a:buChar char="●"/>
            </a:pPr>
            <a:r>
              <a:rPr lang="en-US" sz="2000">
                <a:solidFill>
                  <a:srgbClr val="000000"/>
                </a:solidFill>
                <a:highlight>
                  <a:srgbClr val="FFFFFF"/>
                </a:highlight>
                <a:latin typeface="Lora"/>
                <a:ea typeface="Lora"/>
                <a:cs typeface="Lora"/>
                <a:sym typeface="Lora"/>
              </a:rPr>
              <a:t>Tertiary Sector: </a:t>
            </a:r>
            <a:endParaRPr sz="200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sz="200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sz="2000">
              <a:solidFill>
                <a:srgbClr val="000000"/>
              </a:solidFill>
              <a:highlight>
                <a:srgbClr val="FFFFFF"/>
              </a:highlight>
              <a:latin typeface="Lora"/>
              <a:ea typeface="Lora"/>
              <a:cs typeface="Lora"/>
              <a:sym typeface="Lora"/>
            </a:endParaRPr>
          </a:p>
          <a:p>
            <a:pPr indent="0" lvl="0" marL="0" rtl="0" algn="l">
              <a:spcBef>
                <a:spcPts val="1100"/>
              </a:spcBef>
              <a:spcAft>
                <a:spcPts val="400"/>
              </a:spcAft>
              <a:buNone/>
            </a:pPr>
            <a:r>
              <a:t/>
            </a:r>
            <a:endParaRPr/>
          </a:p>
        </p:txBody>
      </p:sp>
      <p:sp>
        <p:nvSpPr>
          <p:cNvPr id="372" name="Google Shape;372;p32"/>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Ideas of companies Lafarge Holcim: worldwide, divers localizations, risks and businesses) </a:t>
            </a:r>
            <a:endParaRPr/>
          </a:p>
        </p:txBody>
      </p:sp>
      <p:sp>
        <p:nvSpPr>
          <p:cNvPr id="373" name="Google Shape;373;p32"/>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pic>
        <p:nvPicPr>
          <p:cNvPr id="374" name="Google Shape;374;p32"/>
          <p:cNvPicPr preferRelativeResize="0"/>
          <p:nvPr/>
        </p:nvPicPr>
        <p:blipFill>
          <a:blip r:embed="rId3">
            <a:alphaModFix/>
          </a:blip>
          <a:stretch>
            <a:fillRect/>
          </a:stretch>
        </p:blipFill>
        <p:spPr>
          <a:xfrm>
            <a:off x="1620750" y="2617748"/>
            <a:ext cx="8805599" cy="374252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3"/>
          <p:cNvSpPr txBox="1"/>
          <p:nvPr>
            <p:ph idx="1" type="body"/>
          </p:nvPr>
        </p:nvSpPr>
        <p:spPr>
          <a:xfrm>
            <a:off x="517916" y="1160462"/>
            <a:ext cx="11158800" cy="5113200"/>
          </a:xfrm>
          <a:prstGeom prst="rect">
            <a:avLst/>
          </a:prstGeom>
        </p:spPr>
        <p:txBody>
          <a:bodyPr anchorCtr="0" anchor="t" bIns="0" lIns="0" spcFirstLastPara="1" rIns="0" wrap="square" tIns="0">
            <a:noAutofit/>
          </a:bodyPr>
          <a:lstStyle/>
          <a:p>
            <a:pPr indent="-355600" lvl="0" marL="457200" rtl="0" algn="l">
              <a:lnSpc>
                <a:spcPct val="115000"/>
              </a:lnSpc>
              <a:spcBef>
                <a:spcPts val="0"/>
              </a:spcBef>
              <a:spcAft>
                <a:spcPts val="0"/>
              </a:spcAft>
              <a:buClr>
                <a:srgbClr val="000000"/>
              </a:buClr>
              <a:buSzPts val="2000"/>
              <a:buFont typeface="Lora"/>
              <a:buChar char="●"/>
            </a:pPr>
            <a:r>
              <a:rPr lang="en-US" sz="2000">
                <a:solidFill>
                  <a:srgbClr val="000000"/>
                </a:solidFill>
                <a:highlight>
                  <a:srgbClr val="FFFFFF"/>
                </a:highlight>
                <a:latin typeface="Lora"/>
                <a:ea typeface="Lora"/>
                <a:cs typeface="Lora"/>
                <a:sym typeface="Lora"/>
              </a:rPr>
              <a:t>Test Duns &amp; Bradstreet website - three cement manufacturer in switzerland</a:t>
            </a:r>
            <a:endParaRPr sz="2000">
              <a:solidFill>
                <a:srgbClr val="000000"/>
              </a:solidFill>
              <a:highlight>
                <a:srgbClr val="FFFFFF"/>
              </a:highlight>
              <a:latin typeface="Lora"/>
              <a:ea typeface="Lora"/>
              <a:cs typeface="Lora"/>
              <a:sym typeface="Lora"/>
            </a:endParaRPr>
          </a:p>
          <a:p>
            <a:pPr indent="-355600" lvl="0" marL="457200" rtl="0" algn="l">
              <a:lnSpc>
                <a:spcPct val="115000"/>
              </a:lnSpc>
              <a:spcBef>
                <a:spcPts val="0"/>
              </a:spcBef>
              <a:spcAft>
                <a:spcPts val="0"/>
              </a:spcAft>
              <a:buClr>
                <a:srgbClr val="000000"/>
              </a:buClr>
              <a:buSzPts val="2000"/>
              <a:buFont typeface="Lora"/>
              <a:buChar char="●"/>
            </a:pPr>
            <a:r>
              <a:rPr lang="en-US" sz="2000">
                <a:solidFill>
                  <a:srgbClr val="000000"/>
                </a:solidFill>
                <a:highlight>
                  <a:srgbClr val="FFFFFF"/>
                </a:highlight>
                <a:latin typeface="Lora"/>
                <a:ea typeface="Lora"/>
                <a:cs typeface="Lora"/>
                <a:sym typeface="Lora"/>
              </a:rPr>
              <a:t>googlemaps: Search with name Holcim Schweiz AG only 2 hints </a:t>
            </a:r>
            <a:endParaRPr sz="200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sz="200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sz="2000">
              <a:solidFill>
                <a:srgbClr val="000000"/>
              </a:solidFill>
              <a:highlight>
                <a:srgbClr val="FFFFFF"/>
              </a:highlight>
              <a:latin typeface="Lora"/>
              <a:ea typeface="Lora"/>
              <a:cs typeface="Lora"/>
              <a:sym typeface="Lora"/>
            </a:endParaRPr>
          </a:p>
          <a:p>
            <a:pPr indent="0" lvl="0" marL="0" rtl="0" algn="l">
              <a:spcBef>
                <a:spcPts val="1100"/>
              </a:spcBef>
              <a:spcAft>
                <a:spcPts val="400"/>
              </a:spcAft>
              <a:buNone/>
            </a:pPr>
            <a:r>
              <a:t/>
            </a:r>
            <a:endParaRPr/>
          </a:p>
        </p:txBody>
      </p:sp>
      <p:sp>
        <p:nvSpPr>
          <p:cNvPr id="381" name="Google Shape;381;p33"/>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Ideas of companies Lafarge Holcim: worldwide, divers localizations, risks and businesses) </a:t>
            </a:r>
            <a:endParaRPr/>
          </a:p>
        </p:txBody>
      </p:sp>
      <p:sp>
        <p:nvSpPr>
          <p:cNvPr id="382" name="Google Shape;382;p33"/>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pic>
        <p:nvPicPr>
          <p:cNvPr id="383" name="Google Shape;383;p33"/>
          <p:cNvPicPr preferRelativeResize="0"/>
          <p:nvPr/>
        </p:nvPicPr>
        <p:blipFill>
          <a:blip r:embed="rId3">
            <a:alphaModFix/>
          </a:blip>
          <a:stretch>
            <a:fillRect/>
          </a:stretch>
        </p:blipFill>
        <p:spPr>
          <a:xfrm>
            <a:off x="807062" y="1959468"/>
            <a:ext cx="4147163" cy="1762625"/>
          </a:xfrm>
          <a:prstGeom prst="rect">
            <a:avLst/>
          </a:prstGeom>
          <a:noFill/>
          <a:ln>
            <a:noFill/>
          </a:ln>
        </p:spPr>
      </p:pic>
      <p:pic>
        <p:nvPicPr>
          <p:cNvPr id="384" name="Google Shape;384;p33"/>
          <p:cNvPicPr preferRelativeResize="0"/>
          <p:nvPr/>
        </p:nvPicPr>
        <p:blipFill>
          <a:blip r:embed="rId4">
            <a:alphaModFix/>
          </a:blip>
          <a:stretch>
            <a:fillRect/>
          </a:stretch>
        </p:blipFill>
        <p:spPr>
          <a:xfrm>
            <a:off x="6413922" y="2169924"/>
            <a:ext cx="5391950" cy="3749351"/>
          </a:xfrm>
          <a:prstGeom prst="rect">
            <a:avLst/>
          </a:prstGeom>
          <a:noFill/>
          <a:ln>
            <a:noFill/>
          </a:ln>
        </p:spPr>
      </p:pic>
      <p:pic>
        <p:nvPicPr>
          <p:cNvPr id="385" name="Google Shape;385;p33"/>
          <p:cNvPicPr preferRelativeResize="0"/>
          <p:nvPr/>
        </p:nvPicPr>
        <p:blipFill>
          <a:blip r:embed="rId5">
            <a:alphaModFix/>
          </a:blip>
          <a:stretch>
            <a:fillRect/>
          </a:stretch>
        </p:blipFill>
        <p:spPr>
          <a:xfrm>
            <a:off x="807057" y="3824306"/>
            <a:ext cx="5228074" cy="298349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4"/>
          <p:cNvSpPr txBox="1"/>
          <p:nvPr>
            <p:ph idx="1" type="body"/>
          </p:nvPr>
        </p:nvSpPr>
        <p:spPr>
          <a:xfrm>
            <a:off x="562941" y="1160487"/>
            <a:ext cx="11158800" cy="5113200"/>
          </a:xfrm>
          <a:prstGeom prst="rect">
            <a:avLst/>
          </a:prstGeom>
        </p:spPr>
        <p:txBody>
          <a:bodyPr anchorCtr="0" anchor="t" bIns="0" lIns="0" spcFirstLastPara="1" rIns="0" wrap="square" tIns="0">
            <a:noAutofit/>
          </a:bodyPr>
          <a:lstStyle/>
          <a:p>
            <a:pPr indent="-323850" lvl="0" marL="457200" rtl="0" algn="l">
              <a:lnSpc>
                <a:spcPct val="115000"/>
              </a:lnSpc>
              <a:spcBef>
                <a:spcPts val="2200"/>
              </a:spcBef>
              <a:spcAft>
                <a:spcPts val="0"/>
              </a:spcAft>
              <a:buClr>
                <a:srgbClr val="000000"/>
              </a:buClr>
              <a:buSzPts val="1500"/>
              <a:buFont typeface="Roboto"/>
              <a:buChar char="●"/>
            </a:pPr>
            <a:r>
              <a:rPr lang="en-US" sz="1500">
                <a:solidFill>
                  <a:srgbClr val="000000"/>
                </a:solidFill>
                <a:highlight>
                  <a:srgbClr val="FFFFFF"/>
                </a:highlight>
                <a:latin typeface="Roboto"/>
                <a:ea typeface="Roboto"/>
                <a:cs typeface="Roboto"/>
                <a:sym typeface="Roboto"/>
              </a:rPr>
              <a:t>Automotive: </a:t>
            </a:r>
            <a:r>
              <a:rPr lang="en-US" sz="1500">
                <a:solidFill>
                  <a:srgbClr val="000000"/>
                </a:solidFill>
                <a:highlight>
                  <a:srgbClr val="FFFFFF"/>
                </a:highlight>
                <a:latin typeface="Roboto"/>
                <a:ea typeface="Roboto"/>
                <a:cs typeface="Roboto"/>
                <a:sym typeface="Roboto"/>
              </a:rPr>
              <a:t>Autonomous Mobility and Safety business area develops, produces and integrates active and passive safety technologies and controls vehicle dynamics. The product portfolio ranges from electronic and hydraulic brake and chassis control systems to sensors, advanced driver assistance systems, airbag electronics and sensors (Commercial Vehicles and Services, Connected Car Networking, Human Machine Interface) </a:t>
            </a:r>
            <a:endParaRPr sz="1500">
              <a:solidFill>
                <a:srgbClr val="000000"/>
              </a:solidFill>
              <a:highlight>
                <a:srgbClr val="FFFFFF"/>
              </a:highlight>
              <a:latin typeface="Roboto"/>
              <a:ea typeface="Roboto"/>
              <a:cs typeface="Roboto"/>
              <a:sym typeface="Roboto"/>
            </a:endParaRPr>
          </a:p>
          <a:p>
            <a:pPr indent="-323850" lvl="0" marL="457200" rtl="0" algn="l">
              <a:lnSpc>
                <a:spcPct val="115000"/>
              </a:lnSpc>
              <a:spcBef>
                <a:spcPts val="0"/>
              </a:spcBef>
              <a:spcAft>
                <a:spcPts val="0"/>
              </a:spcAft>
              <a:buClr>
                <a:srgbClr val="000000"/>
              </a:buClr>
              <a:buSzPts val="1500"/>
              <a:buFont typeface="Roboto"/>
              <a:buChar char="●"/>
            </a:pPr>
            <a:r>
              <a:rPr b="1" lang="en-US" sz="1500">
                <a:solidFill>
                  <a:srgbClr val="000000"/>
                </a:solidFill>
                <a:highlight>
                  <a:srgbClr val="FFFFFF"/>
                </a:highlight>
                <a:latin typeface="Roboto"/>
                <a:ea typeface="Roboto"/>
                <a:cs typeface="Roboto"/>
                <a:sym typeface="Roboto"/>
              </a:rPr>
              <a:t>Tires business area stands for innovative top performance in tire technology</a:t>
            </a:r>
            <a:endParaRPr b="1" sz="1500">
              <a:solidFill>
                <a:srgbClr val="000000"/>
              </a:solidFill>
              <a:highlight>
                <a:srgbClr val="FFFFFF"/>
              </a:highlight>
              <a:latin typeface="Roboto"/>
              <a:ea typeface="Roboto"/>
              <a:cs typeface="Roboto"/>
              <a:sym typeface="Roboto"/>
            </a:endParaRPr>
          </a:p>
          <a:p>
            <a:pPr indent="-323850" lvl="0" marL="457200" rtl="0" algn="l">
              <a:lnSpc>
                <a:spcPct val="115000"/>
              </a:lnSpc>
              <a:spcBef>
                <a:spcPts val="0"/>
              </a:spcBef>
              <a:spcAft>
                <a:spcPts val="0"/>
              </a:spcAft>
              <a:buClr>
                <a:srgbClr val="000000"/>
              </a:buClr>
              <a:buSzPts val="1500"/>
              <a:buFont typeface="Roboto"/>
              <a:buChar char="●"/>
            </a:pPr>
            <a:r>
              <a:rPr b="1" lang="en-US" sz="1500">
                <a:solidFill>
                  <a:srgbClr val="000000"/>
                </a:solidFill>
                <a:highlight>
                  <a:srgbClr val="FFFFFF"/>
                </a:highlight>
                <a:latin typeface="Roboto"/>
                <a:ea typeface="Roboto"/>
                <a:cs typeface="Roboto"/>
                <a:sym typeface="Roboto"/>
              </a:rPr>
              <a:t>The products, systems and solutions developed by ContiTech are used both in the automotive industry as well as in railway engineering, machine and plan construction, mining, agriculture and other important sectors of the future.</a:t>
            </a:r>
            <a:endParaRPr b="1" sz="1500">
              <a:solidFill>
                <a:srgbClr val="000000"/>
              </a:solidFill>
              <a:highlight>
                <a:srgbClr val="FFFFFF"/>
              </a:highlight>
              <a:latin typeface="Roboto"/>
              <a:ea typeface="Roboto"/>
              <a:cs typeface="Roboto"/>
              <a:sym typeface="Roboto"/>
            </a:endParaRPr>
          </a:p>
          <a:p>
            <a:pPr indent="0" lvl="0" marL="0" rtl="0" algn="l">
              <a:spcBef>
                <a:spcPts val="400"/>
              </a:spcBef>
              <a:spcAft>
                <a:spcPts val="400"/>
              </a:spcAft>
              <a:buNone/>
            </a:pPr>
            <a:r>
              <a:t/>
            </a:r>
            <a:endParaRPr/>
          </a:p>
        </p:txBody>
      </p:sp>
      <p:sp>
        <p:nvSpPr>
          <p:cNvPr id="392" name="Google Shape;392;p34"/>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Continental AG &amp; Vitesco: Divisional view on activities</a:t>
            </a:r>
            <a:endParaRPr/>
          </a:p>
        </p:txBody>
      </p:sp>
      <p:sp>
        <p:nvSpPr>
          <p:cNvPr id="393" name="Google Shape;393;p34"/>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
        <p:nvSpPr>
          <p:cNvPr id="394" name="Google Shape;394;p34"/>
          <p:cNvSpPr/>
          <p:nvPr/>
        </p:nvSpPr>
        <p:spPr>
          <a:xfrm>
            <a:off x="10351095" y="210783"/>
            <a:ext cx="1718100" cy="6276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pic>
        <p:nvPicPr>
          <p:cNvPr id="395" name="Google Shape;395;p34"/>
          <p:cNvPicPr preferRelativeResize="0"/>
          <p:nvPr/>
        </p:nvPicPr>
        <p:blipFill>
          <a:blip r:embed="rId3">
            <a:alphaModFix/>
          </a:blip>
          <a:stretch>
            <a:fillRect/>
          </a:stretch>
        </p:blipFill>
        <p:spPr>
          <a:xfrm>
            <a:off x="6670125" y="3239950"/>
            <a:ext cx="4530651" cy="1934025"/>
          </a:xfrm>
          <a:prstGeom prst="rect">
            <a:avLst/>
          </a:prstGeom>
          <a:noFill/>
          <a:ln>
            <a:noFill/>
          </a:ln>
        </p:spPr>
      </p:pic>
      <p:pic>
        <p:nvPicPr>
          <p:cNvPr id="396" name="Google Shape;396;p34"/>
          <p:cNvPicPr preferRelativeResize="0"/>
          <p:nvPr/>
        </p:nvPicPr>
        <p:blipFill>
          <a:blip r:embed="rId4">
            <a:alphaModFix/>
          </a:blip>
          <a:stretch>
            <a:fillRect/>
          </a:stretch>
        </p:blipFill>
        <p:spPr>
          <a:xfrm>
            <a:off x="1177725" y="3239950"/>
            <a:ext cx="4974511" cy="33211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5"/>
          <p:cNvSpPr txBox="1"/>
          <p:nvPr>
            <p:ph idx="1" type="body"/>
          </p:nvPr>
        </p:nvSpPr>
        <p:spPr>
          <a:xfrm>
            <a:off x="6240475" y="1160468"/>
            <a:ext cx="5436300" cy="1732800"/>
          </a:xfrm>
          <a:prstGeom prst="rect">
            <a:avLst/>
          </a:prstGeom>
        </p:spPr>
        <p:txBody>
          <a:bodyPr anchorCtr="0" anchor="t" bIns="0" lIns="0" spcFirstLastPara="1" rIns="0" wrap="square" tIns="0">
            <a:noAutofit/>
          </a:bodyPr>
          <a:lstStyle/>
          <a:p>
            <a:pPr indent="0" lvl="0" marL="0" rtl="0" algn="l">
              <a:lnSpc>
                <a:spcPct val="115000"/>
              </a:lnSpc>
              <a:spcBef>
                <a:spcPts val="0"/>
              </a:spcBef>
              <a:spcAft>
                <a:spcPts val="0"/>
              </a:spcAft>
              <a:buNone/>
            </a:pPr>
            <a:r>
              <a:rPr b="1" lang="en-US" sz="1550">
                <a:solidFill>
                  <a:srgbClr val="000000"/>
                </a:solidFill>
                <a:highlight>
                  <a:srgbClr val="FFFFFF"/>
                </a:highlight>
                <a:latin typeface="Lora"/>
                <a:ea typeface="Lora"/>
                <a:cs typeface="Lora"/>
                <a:sym typeface="Lora"/>
              </a:rPr>
              <a:t>Secondary Sector: Production of tires for cars, LKW,  belts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rPr b="1" lang="en-US" sz="1550">
                <a:solidFill>
                  <a:srgbClr val="000000"/>
                </a:solidFill>
                <a:highlight>
                  <a:srgbClr val="FFFFFF"/>
                </a:highlight>
                <a:latin typeface="Lora"/>
                <a:ea typeface="Lora"/>
                <a:cs typeface="Lora"/>
                <a:sym typeface="Lora"/>
              </a:rPr>
              <a:t>The market for truck tires offers particularly great potential for the new material: a tire weighs 70 to 80 kilos, of which 30 to 40 percent is natural rubber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rPr b="1" lang="en-US" sz="1550">
                <a:solidFill>
                  <a:srgbClr val="000000"/>
                </a:solidFill>
                <a:highlight>
                  <a:srgbClr val="FFFFFF"/>
                </a:highlight>
                <a:latin typeface="Lora"/>
                <a:ea typeface="Lora"/>
                <a:cs typeface="Lora"/>
                <a:sym typeface="Lora"/>
              </a:rPr>
              <a:t>Ideas: Local farms of dandelion</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rPr b="1" lang="en-US" sz="1550">
                <a:solidFill>
                  <a:srgbClr val="000000"/>
                </a:solidFill>
                <a:highlight>
                  <a:srgbClr val="FFFFFF"/>
                </a:highlight>
                <a:latin typeface="Lora"/>
                <a:ea typeface="Lora"/>
                <a:cs typeface="Lora"/>
                <a:sym typeface="Lora"/>
              </a:rPr>
              <a:t>.</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sz="12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rPr lang="en-US" sz="1250">
                <a:solidFill>
                  <a:srgbClr val="000000"/>
                </a:solidFill>
                <a:highlight>
                  <a:srgbClr val="FFFFFF"/>
                </a:highlight>
                <a:latin typeface="Lora"/>
                <a:ea typeface="Lora"/>
                <a:cs typeface="Lora"/>
                <a:sym typeface="Lora"/>
              </a:rPr>
              <a:t>Sources: </a:t>
            </a:r>
            <a:r>
              <a:rPr lang="en-US" sz="1100" u="sng">
                <a:solidFill>
                  <a:schemeClr val="hlink"/>
                </a:solidFill>
                <a:hlinkClick r:id="rId3"/>
              </a:rPr>
              <a:t>FIRE (continental.com)</a:t>
            </a:r>
            <a:r>
              <a:rPr lang="en-US" sz="1250">
                <a:solidFill>
                  <a:srgbClr val="000000"/>
                </a:solidFill>
                <a:highlight>
                  <a:srgbClr val="FFFFFF"/>
                </a:highlight>
                <a:latin typeface="Lora"/>
                <a:ea typeface="Lora"/>
                <a:cs typeface="Lora"/>
                <a:sym typeface="Lora"/>
              </a:rPr>
              <a:t> Continental Sustainable Natural Rubber Sourcing Policy </a:t>
            </a:r>
            <a:r>
              <a:rPr lang="en-US" sz="1100" u="sng">
                <a:solidFill>
                  <a:schemeClr val="hlink"/>
                </a:solidFill>
                <a:hlinkClick r:id="rId4"/>
              </a:rPr>
              <a:t>Fortress XP &lt; Textile Conveyor Belts &lt; Material Handling | Continental Industry (continental-industry.com)</a:t>
            </a:r>
            <a:r>
              <a:rPr lang="en-US"/>
              <a:t> </a:t>
            </a:r>
            <a:r>
              <a:rPr lang="en-US" sz="1100" u="sng">
                <a:solidFill>
                  <a:schemeClr val="hlink"/>
                </a:solidFill>
                <a:hlinkClick r:id="rId5"/>
              </a:rPr>
              <a:t>Gummiraupenketten &lt; Kettenlaufwerke &lt; Produkte &amp; Lösungen | Continental Industry (continental-industry.com)</a:t>
            </a:r>
            <a:endParaRPr sz="12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sz="1250">
              <a:solidFill>
                <a:srgbClr val="000000"/>
              </a:solidFill>
              <a:highlight>
                <a:srgbClr val="FFFFFF"/>
              </a:highlight>
              <a:latin typeface="Lora"/>
              <a:ea typeface="Lora"/>
              <a:cs typeface="Lora"/>
              <a:sym typeface="Lora"/>
            </a:endParaRPr>
          </a:p>
          <a:p>
            <a:pPr indent="0" lvl="0" marL="0" rtl="0" algn="l">
              <a:spcBef>
                <a:spcPts val="1100"/>
              </a:spcBef>
              <a:spcAft>
                <a:spcPts val="400"/>
              </a:spcAft>
              <a:buNone/>
            </a:pPr>
            <a:r>
              <a:t/>
            </a:r>
            <a:endParaRPr/>
          </a:p>
        </p:txBody>
      </p:sp>
      <p:sp>
        <p:nvSpPr>
          <p:cNvPr id="403" name="Google Shape;403;p35"/>
          <p:cNvSpPr txBox="1"/>
          <p:nvPr>
            <p:ph type="title"/>
          </p:nvPr>
        </p:nvSpPr>
        <p:spPr>
          <a:xfrm>
            <a:off x="517925" y="281000"/>
            <a:ext cx="89922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Ideas of companies Continental Secondary Industry Tire, belt  production of natural rubber </a:t>
            </a:r>
            <a:endParaRPr/>
          </a:p>
        </p:txBody>
      </p:sp>
      <p:sp>
        <p:nvSpPr>
          <p:cNvPr id="404" name="Google Shape;404;p35"/>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pic>
        <p:nvPicPr>
          <p:cNvPr id="405" name="Google Shape;405;p35"/>
          <p:cNvPicPr preferRelativeResize="0"/>
          <p:nvPr/>
        </p:nvPicPr>
        <p:blipFill>
          <a:blip r:embed="rId6">
            <a:alphaModFix/>
          </a:blip>
          <a:stretch>
            <a:fillRect/>
          </a:stretch>
        </p:blipFill>
        <p:spPr>
          <a:xfrm>
            <a:off x="350950" y="1283600"/>
            <a:ext cx="5707749" cy="4531900"/>
          </a:xfrm>
          <a:prstGeom prst="rect">
            <a:avLst/>
          </a:prstGeom>
          <a:noFill/>
          <a:ln>
            <a:noFill/>
          </a:ln>
        </p:spPr>
      </p:pic>
      <p:pic>
        <p:nvPicPr>
          <p:cNvPr id="406" name="Google Shape;406;p35"/>
          <p:cNvPicPr preferRelativeResize="0"/>
          <p:nvPr/>
        </p:nvPicPr>
        <p:blipFill>
          <a:blip r:embed="rId7">
            <a:alphaModFix/>
          </a:blip>
          <a:stretch>
            <a:fillRect/>
          </a:stretch>
        </p:blipFill>
        <p:spPr>
          <a:xfrm>
            <a:off x="6058700" y="3075950"/>
            <a:ext cx="4596974" cy="2831600"/>
          </a:xfrm>
          <a:prstGeom prst="rect">
            <a:avLst/>
          </a:prstGeom>
          <a:noFill/>
          <a:ln>
            <a:noFill/>
          </a:ln>
        </p:spPr>
      </p:pic>
      <p:pic>
        <p:nvPicPr>
          <p:cNvPr id="407" name="Google Shape;407;p35"/>
          <p:cNvPicPr preferRelativeResize="0"/>
          <p:nvPr/>
        </p:nvPicPr>
        <p:blipFill>
          <a:blip r:embed="rId8">
            <a:alphaModFix/>
          </a:blip>
          <a:stretch>
            <a:fillRect/>
          </a:stretch>
        </p:blipFill>
        <p:spPr>
          <a:xfrm>
            <a:off x="10445157" y="2985324"/>
            <a:ext cx="1827468" cy="29222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36"/>
          <p:cNvSpPr txBox="1"/>
          <p:nvPr>
            <p:ph idx="1" type="body"/>
          </p:nvPr>
        </p:nvSpPr>
        <p:spPr>
          <a:xfrm>
            <a:off x="517925" y="1160475"/>
            <a:ext cx="11158800" cy="4867200"/>
          </a:xfrm>
          <a:prstGeom prst="rect">
            <a:avLst/>
          </a:prstGeom>
        </p:spPr>
        <p:txBody>
          <a:bodyPr anchorCtr="0" anchor="t" bIns="0" lIns="0" spcFirstLastPara="1" rIns="0" wrap="square" tIns="0">
            <a:noAutofit/>
          </a:bodyPr>
          <a:lstStyle/>
          <a:p>
            <a:pPr indent="-342900" lvl="0" marL="457200" rtl="0" algn="l">
              <a:lnSpc>
                <a:spcPct val="115000"/>
              </a:lnSpc>
              <a:spcBef>
                <a:spcPts val="0"/>
              </a:spcBef>
              <a:spcAft>
                <a:spcPts val="0"/>
              </a:spcAft>
              <a:buClr>
                <a:srgbClr val="000000"/>
              </a:buClr>
              <a:buSzPts val="1800"/>
              <a:buFont typeface="Lora"/>
              <a:buAutoNum type="arabicPeriod"/>
            </a:pPr>
            <a:r>
              <a:rPr b="1" lang="en-US">
                <a:solidFill>
                  <a:srgbClr val="000000"/>
                </a:solidFill>
                <a:highlight>
                  <a:srgbClr val="FFFFFF"/>
                </a:highlight>
                <a:latin typeface="Lora"/>
                <a:ea typeface="Lora"/>
                <a:cs typeface="Lora"/>
                <a:sym typeface="Lora"/>
              </a:rPr>
              <a:t>Availability of </a:t>
            </a:r>
            <a:r>
              <a:rPr b="1" lang="en-US">
                <a:solidFill>
                  <a:srgbClr val="000000"/>
                </a:solidFill>
                <a:highlight>
                  <a:srgbClr val="FFFFFF"/>
                </a:highlight>
                <a:latin typeface="Lora"/>
                <a:ea typeface="Lora"/>
                <a:cs typeface="Lora"/>
                <a:sym typeface="Lora"/>
              </a:rPr>
              <a:t>adresses</a:t>
            </a:r>
            <a:r>
              <a:rPr b="1" lang="en-US">
                <a:solidFill>
                  <a:srgbClr val="000000"/>
                </a:solidFill>
                <a:highlight>
                  <a:srgbClr val="FFFFFF"/>
                </a:highlight>
                <a:latin typeface="Lora"/>
                <a:ea typeface="Lora"/>
                <a:cs typeface="Lora"/>
                <a:sym typeface="Lora"/>
              </a:rPr>
              <a:t>: Streetview, googlemaps is limited,  </a:t>
            </a:r>
            <a:r>
              <a:rPr b="1" lang="en-US">
                <a:solidFill>
                  <a:srgbClr val="000000"/>
                </a:solidFill>
                <a:highlight>
                  <a:srgbClr val="FFFFFF"/>
                </a:highlight>
                <a:latin typeface="Lora"/>
                <a:ea typeface="Lora"/>
                <a:cs typeface="Lora"/>
                <a:sym typeface="Lora"/>
              </a:rPr>
              <a:t>Satellite</a:t>
            </a:r>
            <a:r>
              <a:rPr b="1" lang="en-US">
                <a:solidFill>
                  <a:srgbClr val="000000"/>
                </a:solidFill>
                <a:highlight>
                  <a:srgbClr val="FFFFFF"/>
                </a:highlight>
                <a:latin typeface="Lora"/>
                <a:ea typeface="Lora"/>
                <a:cs typeface="Lora"/>
                <a:sym typeface="Lora"/>
              </a:rPr>
              <a:t> is </a:t>
            </a:r>
            <a:r>
              <a:rPr b="1" lang="en-US">
                <a:solidFill>
                  <a:srgbClr val="000000"/>
                </a:solidFill>
                <a:highlight>
                  <a:srgbClr val="FFFFFF"/>
                </a:highlight>
                <a:latin typeface="Lora"/>
                <a:ea typeface="Lora"/>
                <a:cs typeface="Lora"/>
                <a:sym typeface="Lora"/>
              </a:rPr>
              <a:t>available</a:t>
            </a:r>
            <a:r>
              <a:rPr b="1" lang="en-US">
                <a:solidFill>
                  <a:srgbClr val="000000"/>
                </a:solidFill>
                <a:highlight>
                  <a:srgbClr val="FFFFFF"/>
                </a:highlight>
                <a:latin typeface="Lora"/>
                <a:ea typeface="Lora"/>
                <a:cs typeface="Lora"/>
                <a:sym typeface="Lora"/>
              </a:rPr>
              <a:t> worldwide, open street map is limited -&gt; solution could be to check maps.me</a:t>
            </a:r>
            <a:endParaRPr b="1">
              <a:solidFill>
                <a:srgbClr val="000000"/>
              </a:solidFill>
              <a:highlight>
                <a:srgbClr val="FFFFFF"/>
              </a:highlight>
              <a:latin typeface="Lora"/>
              <a:ea typeface="Lora"/>
              <a:cs typeface="Lora"/>
              <a:sym typeface="Lora"/>
            </a:endParaRPr>
          </a:p>
          <a:p>
            <a:pPr indent="-342900" lvl="0" marL="457200" rtl="0" algn="l">
              <a:lnSpc>
                <a:spcPct val="115000"/>
              </a:lnSpc>
              <a:spcBef>
                <a:spcPts val="0"/>
              </a:spcBef>
              <a:spcAft>
                <a:spcPts val="0"/>
              </a:spcAft>
              <a:buClr>
                <a:srgbClr val="000000"/>
              </a:buClr>
              <a:buSzPts val="1800"/>
              <a:buFont typeface="Lora"/>
              <a:buAutoNum type="arabicPeriod"/>
            </a:pPr>
            <a:r>
              <a:rPr b="1" lang="en-US">
                <a:solidFill>
                  <a:srgbClr val="000000"/>
                </a:solidFill>
                <a:highlight>
                  <a:srgbClr val="FFFFFF"/>
                </a:highlight>
                <a:latin typeface="Lora"/>
                <a:ea typeface="Lora"/>
                <a:cs typeface="Lora"/>
                <a:sym typeface="Lora"/>
              </a:rPr>
              <a:t>DNB database looks up the information the key word search is the limitation and the solution is the </a:t>
            </a:r>
            <a:r>
              <a:rPr b="1" lang="en-US">
                <a:solidFill>
                  <a:srgbClr val="000000"/>
                </a:solidFill>
                <a:highlight>
                  <a:srgbClr val="FFFFFF"/>
                </a:highlight>
                <a:latin typeface="Lora"/>
                <a:ea typeface="Lora"/>
                <a:cs typeface="Lora"/>
                <a:sym typeface="Lora"/>
              </a:rPr>
              <a:t>information</a:t>
            </a:r>
            <a:r>
              <a:rPr b="1" lang="en-US">
                <a:solidFill>
                  <a:srgbClr val="000000"/>
                </a:solidFill>
                <a:highlight>
                  <a:srgbClr val="FFFFFF"/>
                </a:highlight>
                <a:latin typeface="Lora"/>
                <a:ea typeface="Lora"/>
                <a:cs typeface="Lora"/>
                <a:sym typeface="Lora"/>
              </a:rPr>
              <a:t> mapping based on DUNS number (it is a paid version)</a:t>
            </a:r>
            <a:endParaRPr b="1">
              <a:solidFill>
                <a:srgbClr val="000000"/>
              </a:solidFill>
              <a:highlight>
                <a:srgbClr val="FFFFFF"/>
              </a:highlight>
              <a:latin typeface="Lora"/>
              <a:ea typeface="Lora"/>
              <a:cs typeface="Lora"/>
              <a:sym typeface="Lora"/>
            </a:endParaRPr>
          </a:p>
          <a:p>
            <a:pPr indent="-342900" lvl="0" marL="457200" rtl="0" algn="l">
              <a:lnSpc>
                <a:spcPct val="115000"/>
              </a:lnSpc>
              <a:spcBef>
                <a:spcPts val="0"/>
              </a:spcBef>
              <a:spcAft>
                <a:spcPts val="0"/>
              </a:spcAft>
              <a:buClr>
                <a:srgbClr val="000000"/>
              </a:buClr>
              <a:buSzPts val="1800"/>
              <a:buFont typeface="Lora"/>
              <a:buAutoNum type="arabicPeriod"/>
            </a:pPr>
            <a:r>
              <a:rPr b="1" lang="en-US"/>
              <a:t>Challenge with the Name of a company Lafarge &amp; Holcim how to overcome: -&gt; Company website or on annual report, chamber of commerce </a:t>
            </a:r>
            <a:endParaRPr b="1"/>
          </a:p>
          <a:p>
            <a:pPr indent="-342900" lvl="0" marL="457200" rtl="0" algn="l">
              <a:lnSpc>
                <a:spcPct val="115000"/>
              </a:lnSpc>
              <a:spcBef>
                <a:spcPts val="0"/>
              </a:spcBef>
              <a:spcAft>
                <a:spcPts val="0"/>
              </a:spcAft>
              <a:buSzPts val="1800"/>
              <a:buAutoNum type="arabicPeriod"/>
            </a:pPr>
            <a:r>
              <a:rPr b="1" lang="en-US"/>
              <a:t>Ambhuja Cement Limited  501, Cross Rd B, Bhim Nagar, Andheri East, Mumbai, Maharashtra 400047, Indien &amp; Holcim </a:t>
            </a:r>
            <a:r>
              <a:rPr b="1" lang="en-US">
                <a:uFill>
                  <a:noFill/>
                </a:uFill>
                <a:hlinkClick r:id="rId3"/>
              </a:rPr>
              <a:t>Holcim has substantially increased its stake in Ambuja Cements in India | Holcim.com</a:t>
            </a:r>
            <a:endParaRPr sz="2300">
              <a:solidFill>
                <a:srgbClr val="000000"/>
              </a:solidFill>
              <a:highlight>
                <a:srgbClr val="FFFFFF"/>
              </a:highlight>
              <a:latin typeface="Roboto"/>
              <a:ea typeface="Roboto"/>
              <a:cs typeface="Roboto"/>
              <a:sym typeface="Roboto"/>
            </a:endParaRPr>
          </a:p>
          <a:p>
            <a:pPr indent="-342900" lvl="0" marL="457200" rtl="0" algn="l">
              <a:lnSpc>
                <a:spcPct val="115000"/>
              </a:lnSpc>
              <a:spcBef>
                <a:spcPts val="0"/>
              </a:spcBef>
              <a:spcAft>
                <a:spcPts val="0"/>
              </a:spcAft>
              <a:buSzPts val="1800"/>
              <a:buAutoNum type="arabicPeriod"/>
            </a:pPr>
            <a:r>
              <a:t/>
            </a:r>
            <a:endParaRPr b="1"/>
          </a:p>
          <a:p>
            <a:pPr indent="0" lvl="0" marL="0" rtl="0" algn="l">
              <a:lnSpc>
                <a:spcPct val="90000"/>
              </a:lnSpc>
              <a:spcBef>
                <a:spcPts val="110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115000"/>
              </a:lnSpc>
              <a:spcBef>
                <a:spcPts val="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rPr b="1" lang="en-US" sz="1550">
                <a:solidFill>
                  <a:srgbClr val="000000"/>
                </a:solidFill>
                <a:highlight>
                  <a:srgbClr val="FFFFFF"/>
                </a:highlight>
                <a:latin typeface="Lora"/>
                <a:ea typeface="Lora"/>
                <a:cs typeface="Lora"/>
                <a:sym typeface="Lora"/>
              </a:rPr>
              <a:t>.</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sz="12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sz="1250">
              <a:solidFill>
                <a:srgbClr val="000000"/>
              </a:solidFill>
              <a:highlight>
                <a:srgbClr val="FFFFFF"/>
              </a:highlight>
              <a:latin typeface="Lora"/>
              <a:ea typeface="Lora"/>
              <a:cs typeface="Lora"/>
              <a:sym typeface="Lora"/>
            </a:endParaRPr>
          </a:p>
          <a:p>
            <a:pPr indent="0" lvl="0" marL="0" rtl="0" algn="l">
              <a:spcBef>
                <a:spcPts val="1100"/>
              </a:spcBef>
              <a:spcAft>
                <a:spcPts val="400"/>
              </a:spcAft>
              <a:buNone/>
            </a:pPr>
            <a:r>
              <a:t/>
            </a:r>
            <a:endParaRPr/>
          </a:p>
        </p:txBody>
      </p:sp>
      <p:sp>
        <p:nvSpPr>
          <p:cNvPr id="414" name="Google Shape;414;p36"/>
          <p:cNvSpPr txBox="1"/>
          <p:nvPr>
            <p:ph type="title"/>
          </p:nvPr>
        </p:nvSpPr>
        <p:spPr>
          <a:xfrm>
            <a:off x="517925" y="281000"/>
            <a:ext cx="89922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Limitations</a:t>
            </a:r>
            <a:endParaRPr/>
          </a:p>
        </p:txBody>
      </p:sp>
      <p:sp>
        <p:nvSpPr>
          <p:cNvPr id="415" name="Google Shape;415;p36"/>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pic>
        <p:nvPicPr>
          <p:cNvPr id="416" name="Google Shape;416;p36"/>
          <p:cNvPicPr preferRelativeResize="0"/>
          <p:nvPr/>
        </p:nvPicPr>
        <p:blipFill rotWithShape="1">
          <a:blip r:embed="rId4">
            <a:alphaModFix/>
          </a:blip>
          <a:srcRect b="28340" l="3449" r="-3450" t="-28340"/>
          <a:stretch/>
        </p:blipFill>
        <p:spPr>
          <a:xfrm>
            <a:off x="4811150" y="2799445"/>
            <a:ext cx="7380850" cy="36164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37"/>
          <p:cNvSpPr txBox="1"/>
          <p:nvPr>
            <p:ph idx="1" type="body"/>
          </p:nvPr>
        </p:nvSpPr>
        <p:spPr>
          <a:xfrm>
            <a:off x="517925" y="1160475"/>
            <a:ext cx="11158800" cy="4867200"/>
          </a:xfrm>
          <a:prstGeom prst="rect">
            <a:avLst/>
          </a:prstGeom>
        </p:spPr>
        <p:txBody>
          <a:bodyPr anchorCtr="0" anchor="t" bIns="0" lIns="0" spcFirstLastPara="1" rIns="0" wrap="square" tIns="0">
            <a:noAutofit/>
          </a:bodyPr>
          <a:lstStyle/>
          <a:p>
            <a:pPr indent="-342900" lvl="0" marL="457200" rtl="0" algn="l">
              <a:lnSpc>
                <a:spcPct val="115000"/>
              </a:lnSpc>
              <a:spcBef>
                <a:spcPts val="0"/>
              </a:spcBef>
              <a:spcAft>
                <a:spcPts val="0"/>
              </a:spcAft>
              <a:buSzPts val="1800"/>
              <a:buAutoNum type="arabicPeriod"/>
            </a:pPr>
            <a:r>
              <a:rPr b="1" lang="en-US">
                <a:solidFill>
                  <a:srgbClr val="000000"/>
                </a:solidFill>
                <a:highlight>
                  <a:srgbClr val="FFFFFF"/>
                </a:highlight>
                <a:latin typeface="Lora"/>
                <a:ea typeface="Lora"/>
                <a:cs typeface="Lora"/>
                <a:sym typeface="Lora"/>
              </a:rPr>
              <a:t>How do they differentiate?</a:t>
            </a:r>
            <a:endParaRPr b="1">
              <a:solidFill>
                <a:srgbClr val="000000"/>
              </a:solidFill>
              <a:highlight>
                <a:srgbClr val="FFFFFF"/>
              </a:highlight>
              <a:latin typeface="Lora"/>
              <a:ea typeface="Lora"/>
              <a:cs typeface="Lora"/>
              <a:sym typeface="Lora"/>
            </a:endParaRPr>
          </a:p>
          <a:p>
            <a:pPr indent="-342900" lvl="1" marL="914400" rtl="0" algn="l">
              <a:lnSpc>
                <a:spcPct val="115000"/>
              </a:lnSpc>
              <a:spcBef>
                <a:spcPts val="0"/>
              </a:spcBef>
              <a:spcAft>
                <a:spcPts val="0"/>
              </a:spcAft>
              <a:buClr>
                <a:srgbClr val="000000"/>
              </a:buClr>
              <a:buSzPts val="1800"/>
              <a:buFont typeface="Lora"/>
              <a:buAutoNum type="alphaLcPeriod"/>
            </a:pPr>
            <a:r>
              <a:rPr b="1" lang="en-US">
                <a:solidFill>
                  <a:srgbClr val="000000"/>
                </a:solidFill>
                <a:highlight>
                  <a:srgbClr val="FFFFFF"/>
                </a:highlight>
                <a:latin typeface="Lora"/>
                <a:ea typeface="Lora"/>
                <a:cs typeface="Lora"/>
                <a:sym typeface="Lora"/>
              </a:rPr>
              <a:t>Kamine?</a:t>
            </a:r>
            <a:endParaRPr b="1">
              <a:solidFill>
                <a:srgbClr val="000000"/>
              </a:solidFill>
              <a:highlight>
                <a:srgbClr val="FFFFFF"/>
              </a:highlight>
              <a:latin typeface="Lora"/>
              <a:ea typeface="Lora"/>
              <a:cs typeface="Lora"/>
              <a:sym typeface="Lora"/>
            </a:endParaRPr>
          </a:p>
          <a:p>
            <a:pPr indent="-342900" lvl="1" marL="914400" rtl="0" algn="l">
              <a:lnSpc>
                <a:spcPct val="115000"/>
              </a:lnSpc>
              <a:spcBef>
                <a:spcPts val="0"/>
              </a:spcBef>
              <a:spcAft>
                <a:spcPts val="0"/>
              </a:spcAft>
              <a:buClr>
                <a:srgbClr val="000000"/>
              </a:buClr>
              <a:buSzPts val="1800"/>
              <a:buFont typeface="Lora"/>
              <a:buAutoNum type="alphaLcPeriod"/>
            </a:pPr>
            <a:r>
              <a:t/>
            </a:r>
            <a:endParaRPr b="1">
              <a:solidFill>
                <a:srgbClr val="000000"/>
              </a:solidFill>
              <a:highlight>
                <a:srgbClr val="FFFFFF"/>
              </a:highlight>
              <a:latin typeface="Lora"/>
              <a:ea typeface="Lora"/>
              <a:cs typeface="Lora"/>
              <a:sym typeface="Lora"/>
            </a:endParaRPr>
          </a:p>
          <a:p>
            <a:pPr indent="-342900" lvl="0" marL="457200" rtl="0" algn="l">
              <a:lnSpc>
                <a:spcPct val="115000"/>
              </a:lnSpc>
              <a:spcBef>
                <a:spcPts val="0"/>
              </a:spcBef>
              <a:spcAft>
                <a:spcPts val="0"/>
              </a:spcAft>
              <a:buSzPts val="1800"/>
              <a:buAutoNum type="arabicPeriod"/>
            </a:pPr>
            <a:r>
              <a:t/>
            </a:r>
            <a:endParaRPr b="1"/>
          </a:p>
          <a:p>
            <a:pPr indent="0" lvl="0" marL="0" rtl="0" algn="l">
              <a:lnSpc>
                <a:spcPct val="90000"/>
              </a:lnSpc>
              <a:spcBef>
                <a:spcPts val="110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90000"/>
              </a:lnSpc>
              <a:spcBef>
                <a:spcPts val="0"/>
              </a:spcBef>
              <a:spcAft>
                <a:spcPts val="0"/>
              </a:spcAft>
              <a:buNone/>
            </a:pPr>
            <a:r>
              <a:t/>
            </a:r>
            <a:endParaRPr b="1" sz="2400"/>
          </a:p>
          <a:p>
            <a:pPr indent="0" lvl="0" marL="0" rtl="0" algn="l">
              <a:lnSpc>
                <a:spcPct val="115000"/>
              </a:lnSpc>
              <a:spcBef>
                <a:spcPts val="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rPr b="1" lang="en-US" sz="1550">
                <a:solidFill>
                  <a:srgbClr val="000000"/>
                </a:solidFill>
                <a:highlight>
                  <a:srgbClr val="FFFFFF"/>
                </a:highlight>
                <a:latin typeface="Lora"/>
                <a:ea typeface="Lora"/>
                <a:cs typeface="Lora"/>
                <a:sym typeface="Lora"/>
              </a:rPr>
              <a:t>.</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b="1" sz="15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sz="125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t/>
            </a:r>
            <a:endParaRPr sz="1250">
              <a:solidFill>
                <a:srgbClr val="000000"/>
              </a:solidFill>
              <a:highlight>
                <a:srgbClr val="FFFFFF"/>
              </a:highlight>
              <a:latin typeface="Lora"/>
              <a:ea typeface="Lora"/>
              <a:cs typeface="Lora"/>
              <a:sym typeface="Lora"/>
            </a:endParaRPr>
          </a:p>
          <a:p>
            <a:pPr indent="0" lvl="0" marL="0" rtl="0" algn="l">
              <a:spcBef>
                <a:spcPts val="1100"/>
              </a:spcBef>
              <a:spcAft>
                <a:spcPts val="400"/>
              </a:spcAft>
              <a:buNone/>
            </a:pPr>
            <a:r>
              <a:t/>
            </a:r>
            <a:endParaRPr/>
          </a:p>
        </p:txBody>
      </p:sp>
      <p:sp>
        <p:nvSpPr>
          <p:cNvPr id="423" name="Google Shape;423;p37"/>
          <p:cNvSpPr txBox="1"/>
          <p:nvPr>
            <p:ph type="title"/>
          </p:nvPr>
        </p:nvSpPr>
        <p:spPr>
          <a:xfrm>
            <a:off x="517925" y="281000"/>
            <a:ext cx="89922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Cement Industry</a:t>
            </a:r>
            <a:endParaRPr/>
          </a:p>
        </p:txBody>
      </p:sp>
      <p:sp>
        <p:nvSpPr>
          <p:cNvPr id="424" name="Google Shape;424;p37"/>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38"/>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lnSpc>
                <a:spcPct val="100000"/>
              </a:lnSpc>
              <a:spcBef>
                <a:spcPts val="800"/>
              </a:spcBef>
              <a:spcAft>
                <a:spcPts val="0"/>
              </a:spcAft>
              <a:buNone/>
            </a:pPr>
            <a:r>
              <a:rPr lang="en-US" sz="2200">
                <a:latin typeface="IBM Plex Sans"/>
                <a:ea typeface="IBM Plex Sans"/>
                <a:cs typeface="IBM Plex Sans"/>
                <a:sym typeface="IBM Plex Sans"/>
              </a:rPr>
              <a:t>sourcing data on how companies and their locations are connected</a:t>
            </a:r>
            <a:endParaRPr sz="2900"/>
          </a:p>
        </p:txBody>
      </p:sp>
      <p:sp>
        <p:nvSpPr>
          <p:cNvPr id="431" name="Google Shape;431;p38"/>
          <p:cNvSpPr/>
          <p:nvPr/>
        </p:nvSpPr>
        <p:spPr>
          <a:xfrm>
            <a:off x="10351095" y="210783"/>
            <a:ext cx="1718100" cy="6276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
        <p:nvSpPr>
          <p:cNvPr id="432" name="Google Shape;432;p38"/>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graphicFrame>
        <p:nvGraphicFramePr>
          <p:cNvPr id="433" name="Google Shape;433;p38"/>
          <p:cNvGraphicFramePr/>
          <p:nvPr/>
        </p:nvGraphicFramePr>
        <p:xfrm>
          <a:off x="517925" y="823088"/>
          <a:ext cx="3000000" cy="3000000"/>
        </p:xfrm>
        <a:graphic>
          <a:graphicData uri="http://schemas.openxmlformats.org/drawingml/2006/table">
            <a:tbl>
              <a:tblPr>
                <a:noFill/>
                <a:tableStyleId>{0CEA524D-D55B-4AB1-BD50-09D4AE23FA68}</a:tableStyleId>
              </a:tblPr>
              <a:tblGrid>
                <a:gridCol w="3188900"/>
                <a:gridCol w="3669100"/>
                <a:gridCol w="3429000"/>
              </a:tblGrid>
              <a:tr h="381000">
                <a:tc>
                  <a:txBody>
                    <a:bodyPr/>
                    <a:lstStyle/>
                    <a:p>
                      <a:pPr indent="0" lvl="0" marL="0" rtl="0" algn="l">
                        <a:spcBef>
                          <a:spcPts val="0"/>
                        </a:spcBef>
                        <a:spcAft>
                          <a:spcPts val="0"/>
                        </a:spcAft>
                        <a:buNone/>
                      </a:pPr>
                      <a:r>
                        <a:rPr b="1" lang="en-US" sz="800"/>
                        <a:t>Database / Source</a:t>
                      </a:r>
                      <a:endParaRPr b="1" sz="800"/>
                    </a:p>
                  </a:txBody>
                  <a:tcPr marT="91425" marB="91425" marR="91425" marL="91425"/>
                </a:tc>
                <a:tc>
                  <a:txBody>
                    <a:bodyPr/>
                    <a:lstStyle/>
                    <a:p>
                      <a:pPr indent="0" lvl="0" marL="0" rtl="0" algn="l">
                        <a:spcBef>
                          <a:spcPts val="0"/>
                        </a:spcBef>
                        <a:spcAft>
                          <a:spcPts val="0"/>
                        </a:spcAft>
                        <a:buNone/>
                      </a:pPr>
                      <a:r>
                        <a:rPr b="1" lang="en-US" sz="800"/>
                        <a:t>Type of Information</a:t>
                      </a:r>
                      <a:endParaRPr b="1"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r h="381000">
                <a:tc>
                  <a:txBody>
                    <a:bodyPr/>
                    <a:lstStyle/>
                    <a:p>
                      <a:pPr indent="0" lvl="0" marL="0" rtl="0" algn="l">
                        <a:lnSpc>
                          <a:spcPct val="90000"/>
                        </a:lnSpc>
                        <a:spcBef>
                          <a:spcPts val="0"/>
                        </a:spcBef>
                        <a:spcAft>
                          <a:spcPts val="0"/>
                        </a:spcAft>
                        <a:buNone/>
                      </a:pPr>
                      <a:r>
                        <a:rPr lang="en-US" sz="800">
                          <a:solidFill>
                            <a:schemeClr val="dk1"/>
                          </a:solidFill>
                        </a:rPr>
                        <a:t> Google maps or Google Street View, google earth</a:t>
                      </a:r>
                      <a:endParaRPr sz="800"/>
                    </a:p>
                  </a:txBody>
                  <a:tcPr marT="91425" marB="91425" marR="91425" marL="91425"/>
                </a:tc>
                <a:tc>
                  <a:txBody>
                    <a:bodyPr/>
                    <a:lstStyle/>
                    <a:p>
                      <a:pPr indent="-279400" lvl="0" marL="457200" rtl="0" algn="l">
                        <a:lnSpc>
                          <a:spcPct val="90000"/>
                        </a:lnSpc>
                        <a:spcBef>
                          <a:spcPts val="0"/>
                        </a:spcBef>
                        <a:spcAft>
                          <a:spcPts val="0"/>
                        </a:spcAft>
                        <a:buClr>
                          <a:schemeClr val="dk1"/>
                        </a:buClr>
                        <a:buSzPts val="800"/>
                        <a:buChar char="●"/>
                      </a:pPr>
                      <a:r>
                        <a:rPr lang="en-US" sz="800">
                          <a:solidFill>
                            <a:schemeClr val="dk1"/>
                          </a:solidFill>
                        </a:rPr>
                        <a:t>Computer vision on satellite imagery or Street view extraction</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r h="381000">
                <a:tc>
                  <a:txBody>
                    <a:bodyPr/>
                    <a:lstStyle/>
                    <a:p>
                      <a:pPr indent="0" lvl="0" marL="0" rtl="0" algn="l">
                        <a:spcBef>
                          <a:spcPts val="0"/>
                        </a:spcBef>
                        <a:spcAft>
                          <a:spcPts val="0"/>
                        </a:spcAft>
                        <a:buNone/>
                      </a:pPr>
                      <a:r>
                        <a:rPr lang="en-US" sz="800"/>
                        <a:t>maps.me, yelp, bing</a:t>
                      </a:r>
                      <a:endParaRPr sz="800"/>
                    </a:p>
                  </a:txBody>
                  <a:tcPr marT="91425" marB="91425" marR="91425" marL="91425"/>
                </a:tc>
                <a:tc>
                  <a:txBody>
                    <a:bodyPr/>
                    <a:lstStyle/>
                    <a:p>
                      <a:pPr indent="-279400" lvl="0" marL="457200" rtl="0" algn="l">
                        <a:lnSpc>
                          <a:spcPct val="90000"/>
                        </a:lnSpc>
                        <a:spcBef>
                          <a:spcPts val="0"/>
                        </a:spcBef>
                        <a:spcAft>
                          <a:spcPts val="0"/>
                        </a:spcAft>
                        <a:buClr>
                          <a:schemeClr val="dk1"/>
                        </a:buClr>
                        <a:buSzPts val="800"/>
                        <a:buChar char="●"/>
                      </a:pPr>
                      <a:r>
                        <a:rPr lang="en-US" sz="800">
                          <a:solidFill>
                            <a:schemeClr val="dk1"/>
                          </a:solidFill>
                        </a:rPr>
                        <a:t>Computer vision on satellite imagery or Street view extraction</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r h="381000">
                <a:tc>
                  <a:txBody>
                    <a:bodyPr/>
                    <a:lstStyle/>
                    <a:p>
                      <a:pPr indent="0" lvl="0" marL="0" rtl="0" algn="l">
                        <a:spcBef>
                          <a:spcPts val="0"/>
                        </a:spcBef>
                        <a:spcAft>
                          <a:spcPts val="0"/>
                        </a:spcAft>
                        <a:buNone/>
                      </a:pPr>
                      <a:r>
                        <a:rPr lang="en-US" sz="800"/>
                        <a:t>yelp</a:t>
                      </a:r>
                      <a:endParaRPr sz="800"/>
                    </a:p>
                  </a:txBody>
                  <a:tcPr marT="91425" marB="91425" marR="91425" marL="91425"/>
                </a:tc>
                <a:tc>
                  <a:txBody>
                    <a:bodyPr/>
                    <a:lstStyle/>
                    <a:p>
                      <a:pPr indent="-279400" lvl="0" marL="457200" rtl="0" algn="l">
                        <a:lnSpc>
                          <a:spcPct val="90000"/>
                        </a:lnSpc>
                        <a:spcBef>
                          <a:spcPts val="0"/>
                        </a:spcBef>
                        <a:spcAft>
                          <a:spcPts val="0"/>
                        </a:spcAft>
                        <a:buClr>
                          <a:schemeClr val="dk1"/>
                        </a:buClr>
                        <a:buSzPts val="800"/>
                        <a:buChar char="●"/>
                      </a:pPr>
                      <a:r>
                        <a:rPr lang="en-US" sz="800">
                          <a:solidFill>
                            <a:schemeClr val="dk1"/>
                          </a:solidFill>
                        </a:rPr>
                        <a:t>Computer vision on satellite imagery or Street view extraction</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r h="381000">
                <a:tc>
                  <a:txBody>
                    <a:bodyPr/>
                    <a:lstStyle/>
                    <a:p>
                      <a:pPr indent="0" lvl="0" marL="0" rtl="0" algn="l">
                        <a:spcBef>
                          <a:spcPts val="0"/>
                        </a:spcBef>
                        <a:spcAft>
                          <a:spcPts val="0"/>
                        </a:spcAft>
                        <a:buNone/>
                      </a:pPr>
                      <a:r>
                        <a:rPr lang="en-US" sz="800"/>
                        <a:t>Duns and Beadstreet </a:t>
                      </a:r>
                      <a:r>
                        <a:rPr lang="en-US" sz="800">
                          <a:solidFill>
                            <a:schemeClr val="dk1"/>
                          </a:solidFill>
                        </a:rPr>
                        <a:t> dnb.com</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r h="381000">
                <a:tc>
                  <a:txBody>
                    <a:bodyPr/>
                    <a:lstStyle/>
                    <a:p>
                      <a:pPr indent="0" lvl="0" marL="0" rtl="0" algn="l">
                        <a:spcBef>
                          <a:spcPts val="0"/>
                        </a:spcBef>
                        <a:spcAft>
                          <a:spcPts val="0"/>
                        </a:spcAft>
                        <a:buNone/>
                      </a:pPr>
                      <a:r>
                        <a:rPr lang="en-US" sz="800"/>
                        <a:t>Companies website</a:t>
                      </a:r>
                      <a:endParaRPr sz="800"/>
                    </a:p>
                    <a:p>
                      <a:pPr indent="0" lvl="0" marL="0" rtl="0" algn="l">
                        <a:spcBef>
                          <a:spcPts val="800"/>
                        </a:spcBef>
                        <a:spcAft>
                          <a:spcPts val="0"/>
                        </a:spcAft>
                        <a:buNone/>
                      </a:pPr>
                      <a:r>
                        <a:t/>
                      </a:r>
                      <a:endParaRPr sz="800"/>
                    </a:p>
                  </a:txBody>
                  <a:tcPr marT="91425" marB="91425" marR="91425" marL="91425"/>
                </a:tc>
                <a:tc>
                  <a:txBody>
                    <a:bodyPr/>
                    <a:lstStyle/>
                    <a:p>
                      <a:pPr indent="-279400" lvl="0" marL="457200" rtl="0" algn="l">
                        <a:lnSpc>
                          <a:spcPct val="90000"/>
                        </a:lnSpc>
                        <a:spcBef>
                          <a:spcPts val="0"/>
                        </a:spcBef>
                        <a:spcAft>
                          <a:spcPts val="0"/>
                        </a:spcAft>
                        <a:buClr>
                          <a:schemeClr val="dk1"/>
                        </a:buClr>
                        <a:buSzPts val="800"/>
                        <a:buChar char="●"/>
                      </a:pPr>
                      <a:r>
                        <a:rPr lang="en-US" sz="800">
                          <a:solidFill>
                            <a:schemeClr val="dk1"/>
                          </a:solidFill>
                        </a:rPr>
                        <a:t>Subsidiary</a:t>
                      </a:r>
                      <a:r>
                        <a:rPr lang="en-US" sz="800">
                          <a:solidFill>
                            <a:schemeClr val="dk1"/>
                          </a:solidFill>
                        </a:rPr>
                        <a:t> and parent company information, </a:t>
                      </a:r>
                      <a:r>
                        <a:rPr lang="en-US" sz="800">
                          <a:solidFill>
                            <a:schemeClr val="dk1"/>
                          </a:solidFill>
                        </a:rPr>
                        <a:t>address</a:t>
                      </a:r>
                      <a:r>
                        <a:rPr lang="en-US" sz="800">
                          <a:solidFill>
                            <a:schemeClr val="dk1"/>
                          </a:solidFill>
                        </a:rPr>
                        <a:t> code </a:t>
                      </a:r>
                      <a:endParaRPr sz="800">
                        <a:solidFill>
                          <a:schemeClr val="dk1"/>
                        </a:solidFill>
                      </a:endParaRPr>
                    </a:p>
                    <a:p>
                      <a:pPr indent="-279400" lvl="0" marL="457200" rtl="0" algn="l">
                        <a:spcBef>
                          <a:spcPts val="800"/>
                        </a:spcBef>
                        <a:spcAft>
                          <a:spcPts val="0"/>
                        </a:spcAft>
                        <a:buClr>
                          <a:schemeClr val="dk1"/>
                        </a:buClr>
                        <a:buSzPts val="800"/>
                        <a:buChar char="●"/>
                      </a:pPr>
                      <a:r>
                        <a:rPr lang="en-US" sz="800">
                          <a:solidFill>
                            <a:srgbClr val="232936"/>
                          </a:solidFill>
                          <a:latin typeface="IBM Plex Sans"/>
                          <a:ea typeface="IBM Plex Sans"/>
                          <a:cs typeface="IBM Plex Sans"/>
                          <a:sym typeface="IBM Plex Sans"/>
                        </a:rPr>
                        <a:t>annual/ quarterly reports</a:t>
                      </a:r>
                      <a:endParaRPr sz="800">
                        <a:solidFill>
                          <a:schemeClr val="dk1"/>
                        </a:solidFill>
                      </a:endParaRPr>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r h="381000">
                <a:tc>
                  <a:txBody>
                    <a:bodyPr/>
                    <a:lstStyle/>
                    <a:p>
                      <a:pPr indent="0" lvl="0" marL="0" rtl="0" algn="l">
                        <a:spcBef>
                          <a:spcPts val="0"/>
                        </a:spcBef>
                        <a:spcAft>
                          <a:spcPts val="0"/>
                        </a:spcAft>
                        <a:buNone/>
                      </a:pPr>
                      <a:r>
                        <a:rPr lang="en-US" sz="800"/>
                        <a:t>chamber of commerce</a:t>
                      </a:r>
                      <a:endParaRPr sz="800"/>
                    </a:p>
                    <a:p>
                      <a:pPr indent="0" lvl="0" marL="0" rtl="0" algn="l">
                        <a:spcBef>
                          <a:spcPts val="0"/>
                        </a:spcBef>
                        <a:spcAft>
                          <a:spcPts val="0"/>
                        </a:spcAft>
                        <a:buNone/>
                      </a:pPr>
                      <a:r>
                        <a:rPr lang="en-US" sz="800"/>
                        <a:t>moneyhouse</a:t>
                      </a:r>
                      <a:endParaRPr sz="800"/>
                    </a:p>
                    <a:p>
                      <a:pPr indent="0" lvl="0" marL="0" rtl="0" algn="l">
                        <a:spcBef>
                          <a:spcPts val="0"/>
                        </a:spcBef>
                        <a:spcAft>
                          <a:spcPts val="0"/>
                        </a:spcAft>
                        <a:buNone/>
                      </a:pPr>
                      <a:r>
                        <a:rPr lang="en-US" sz="800"/>
                        <a:t>zefix.com</a:t>
                      </a:r>
                      <a:endParaRPr sz="800"/>
                    </a:p>
                  </a:txBody>
                  <a:tcPr marT="91425" marB="91425" marR="91425" marL="91425"/>
                </a:tc>
                <a:tc>
                  <a:txBody>
                    <a:bodyPr/>
                    <a:lstStyle/>
                    <a:p>
                      <a:pPr indent="-279400" lvl="0" marL="457200" rtl="0" algn="l">
                        <a:spcBef>
                          <a:spcPts val="0"/>
                        </a:spcBef>
                        <a:spcAft>
                          <a:spcPts val="0"/>
                        </a:spcAft>
                        <a:buSzPts val="800"/>
                        <a:buChar char="●"/>
                      </a:pPr>
                      <a:r>
                        <a:rPr lang="en-US" sz="800">
                          <a:solidFill>
                            <a:schemeClr val="dk1"/>
                          </a:solidFill>
                        </a:rPr>
                        <a:t>information on official listed companies</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r h="381000">
                <a:tc>
                  <a:txBody>
                    <a:bodyPr/>
                    <a:lstStyle/>
                    <a:p>
                      <a:pPr indent="0" lvl="0" marL="0" rtl="0" algn="l">
                        <a:lnSpc>
                          <a:spcPct val="90000"/>
                        </a:lnSpc>
                        <a:spcBef>
                          <a:spcPts val="0"/>
                        </a:spcBef>
                        <a:spcAft>
                          <a:spcPts val="0"/>
                        </a:spcAft>
                        <a:buNone/>
                      </a:pPr>
                      <a:r>
                        <a:rPr lang="en-US" sz="800"/>
                        <a:t>placekey.io/blog/adress-matching</a:t>
                      </a:r>
                      <a:endParaRPr sz="800"/>
                    </a:p>
                  </a:txBody>
                  <a:tcPr marT="91425" marB="91425" marR="91425" marL="91425"/>
                </a:tc>
                <a:tc>
                  <a:txBody>
                    <a:bodyPr/>
                    <a:lstStyle/>
                    <a:p>
                      <a:pPr indent="0" lvl="0" marL="0" rtl="0" algn="l">
                        <a:spcBef>
                          <a:spcPts val="0"/>
                        </a:spcBef>
                        <a:spcAft>
                          <a:spcPts val="0"/>
                        </a:spcAft>
                        <a:buNone/>
                      </a:pPr>
                      <a:r>
                        <a:rPr lang="en-US" sz="800"/>
                        <a:t>way how to solve it</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r h="381000">
                <a:tc>
                  <a:txBody>
                    <a:bodyPr/>
                    <a:lstStyle/>
                    <a:p>
                      <a:pPr indent="0" lvl="0" marL="0" rtl="0" algn="l">
                        <a:lnSpc>
                          <a:spcPct val="90000"/>
                        </a:lnSpc>
                        <a:spcBef>
                          <a:spcPts val="0"/>
                        </a:spcBef>
                        <a:spcAft>
                          <a:spcPts val="0"/>
                        </a:spcAft>
                        <a:buNone/>
                      </a:pPr>
                      <a:r>
                        <a:rPr lang="en-US" sz="800"/>
                        <a:t>importyeti.com</a:t>
                      </a:r>
                      <a:endParaRPr sz="800"/>
                    </a:p>
                  </a:txBody>
                  <a:tcPr marT="91425" marB="91425" marR="91425" marL="91425"/>
                </a:tc>
                <a:tc>
                  <a:txBody>
                    <a:bodyPr/>
                    <a:lstStyle/>
                    <a:p>
                      <a:pPr indent="0" lvl="0" marL="0" rtl="0" algn="l">
                        <a:spcBef>
                          <a:spcPts val="0"/>
                        </a:spcBef>
                        <a:spcAft>
                          <a:spcPts val="0"/>
                        </a:spcAft>
                        <a:buNone/>
                      </a:pPr>
                      <a:r>
                        <a:rPr lang="en-US" sz="800"/>
                        <a:t>supplier and companies/manufacturer information</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r h="381000">
                <a:tc>
                  <a:txBody>
                    <a:bodyPr/>
                    <a:lstStyle/>
                    <a:p>
                      <a:pPr indent="0" lvl="0" marL="0" rtl="0" algn="l">
                        <a:lnSpc>
                          <a:spcPct val="90000"/>
                        </a:lnSpc>
                        <a:spcBef>
                          <a:spcPts val="0"/>
                        </a:spcBef>
                        <a:spcAft>
                          <a:spcPts val="0"/>
                        </a:spcAft>
                        <a:buNone/>
                      </a:pPr>
                      <a:r>
                        <a:rPr lang="en-US" sz="800" u="sng">
                          <a:solidFill>
                            <a:srgbClr val="1155CC"/>
                          </a:solidFill>
                          <a:hlinkClick r:id="rId3">
                            <a:extLst>
                              <a:ext uri="{A12FA001-AC4F-418D-AE19-62706E023703}">
                                <ahyp:hlinkClr val="tx"/>
                              </a:ext>
                            </a:extLst>
                          </a:hlinkClick>
                        </a:rPr>
                        <a:t>https://www.google.com/url?sa=t&amp;source=web&amp;rct=j&amp;url=https://www.mdpi.com/2220-9964/8/4/184/pdf&amp;ved=2ahUKEwimm7PMmfLyAhUuwzgGHcykAmAQFnoECBwQAQ&amp;usg=AOvVaw2eG0AFflxG6w-EtSfN7_GY</a:t>
                      </a:r>
                      <a:endParaRPr sz="800" u="sng">
                        <a:solidFill>
                          <a:srgbClr val="1155CC"/>
                        </a:solidFill>
                      </a:endParaRPr>
                    </a:p>
                    <a:p>
                      <a:pPr indent="0" lvl="0" marL="0" rtl="0" algn="l">
                        <a:lnSpc>
                          <a:spcPct val="90000"/>
                        </a:lnSpc>
                        <a:spcBef>
                          <a:spcPts val="0"/>
                        </a:spcBef>
                        <a:spcAft>
                          <a:spcPts val="0"/>
                        </a:spcAft>
                        <a:buNone/>
                      </a:pPr>
                      <a:r>
                        <a:t/>
                      </a:r>
                      <a:endParaRPr sz="800"/>
                    </a:p>
                    <a:p>
                      <a:pPr indent="0" lvl="0" marL="0" rtl="0" algn="l">
                        <a:lnSpc>
                          <a:spcPct val="90000"/>
                        </a:lnSpc>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US" sz="800"/>
                        <a:t>Graph </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r h="381000">
                <a:tc>
                  <a:txBody>
                    <a:bodyPr/>
                    <a:lstStyle/>
                    <a:p>
                      <a:pPr indent="0" lvl="0" marL="0" rtl="0" algn="l">
                        <a:lnSpc>
                          <a:spcPct val="90000"/>
                        </a:lnSpc>
                        <a:spcBef>
                          <a:spcPts val="0"/>
                        </a:spcBef>
                        <a:spcAft>
                          <a:spcPts val="0"/>
                        </a:spcAft>
                        <a:buNone/>
                      </a:pPr>
                      <a:r>
                        <a:rPr lang="en-US" sz="800" u="sng">
                          <a:solidFill>
                            <a:srgbClr val="1155CC"/>
                          </a:solidFill>
                          <a:highlight>
                            <a:srgbClr val="FFFFFF"/>
                          </a:highlight>
                          <a:hlinkClick r:id="rId4">
                            <a:extLst>
                              <a:ext uri="{A12FA001-AC4F-418D-AE19-62706E023703}">
                                <ahyp:hlinkClr val="tx"/>
                              </a:ext>
                            </a:extLst>
                          </a:hlinkClick>
                        </a:rPr>
                        <a:t>https://www.esri.com/en-us/industries/facilities/overview</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r h="381000">
                <a:tc>
                  <a:txBody>
                    <a:bodyPr/>
                    <a:lstStyle/>
                    <a:p>
                      <a:pPr indent="0" lvl="0" marL="0" rtl="0" algn="l">
                        <a:lnSpc>
                          <a:spcPct val="90000"/>
                        </a:lnSpc>
                        <a:spcBef>
                          <a:spcPts val="0"/>
                        </a:spcBef>
                        <a:spcAft>
                          <a:spcPts val="0"/>
                        </a:spcAft>
                        <a:buNone/>
                      </a:pPr>
                      <a:r>
                        <a:rPr lang="en-US" sz="1100" u="sng">
                          <a:solidFill>
                            <a:schemeClr val="hlink"/>
                          </a:solidFill>
                          <a:hlinkClick r:id="rId5"/>
                        </a:rPr>
                        <a:t>The World Factbook Archives - The World Factbook (cia.gov)</a:t>
                      </a:r>
                      <a:endParaRPr sz="800">
                        <a:highlight>
                          <a:srgbClr val="FFFFFF"/>
                        </a:highlight>
                      </a:endParaRPr>
                    </a:p>
                  </a:txBody>
                  <a:tcPr marT="91425" marB="91425" marR="91425" marL="91425"/>
                </a:tc>
                <a:tc>
                  <a:txBody>
                    <a:bodyPr/>
                    <a:lstStyle/>
                    <a:p>
                      <a:pPr indent="0" lvl="0" marL="0" rtl="0" algn="l">
                        <a:spcBef>
                          <a:spcPts val="0"/>
                        </a:spcBef>
                        <a:spcAft>
                          <a:spcPts val="0"/>
                        </a:spcAft>
                        <a:buNone/>
                      </a:pPr>
                      <a:r>
                        <a:rPr lang="en-US" sz="800"/>
                        <a:t>Information on countries</a:t>
                      </a:r>
                      <a:endParaRPr sz="800"/>
                    </a:p>
                  </a:txBody>
                  <a:tcPr marT="91425" marB="91425" marR="91425" marL="91425"/>
                </a:tc>
                <a:tc>
                  <a:txBody>
                    <a:bodyPr/>
                    <a:lstStyle/>
                    <a:p>
                      <a:pPr indent="0" lvl="0" marL="0" rtl="0" algn="l">
                        <a:spcBef>
                          <a:spcPts val="0"/>
                        </a:spcBef>
                        <a:spcAft>
                          <a:spcPts val="0"/>
                        </a:spcAft>
                        <a:buNone/>
                      </a:pPr>
                      <a:r>
                        <a:t/>
                      </a:r>
                      <a:endParaRPr sz="800"/>
                    </a:p>
                  </a:txBody>
                  <a:tcPr marT="91425" marB="91425" marR="91425" marL="914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39"/>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sz="2900"/>
              <a:t>Deliverables Options</a:t>
            </a:r>
            <a:endParaRPr sz="2900"/>
          </a:p>
        </p:txBody>
      </p:sp>
      <p:sp>
        <p:nvSpPr>
          <p:cNvPr id="440" name="Google Shape;440;p39"/>
          <p:cNvSpPr txBox="1"/>
          <p:nvPr/>
        </p:nvSpPr>
        <p:spPr>
          <a:xfrm>
            <a:off x="597225" y="1160475"/>
            <a:ext cx="8368800" cy="4125000"/>
          </a:xfrm>
          <a:prstGeom prst="rect">
            <a:avLst/>
          </a:prstGeom>
          <a:noFill/>
          <a:ln>
            <a:noFill/>
          </a:ln>
        </p:spPr>
        <p:txBody>
          <a:bodyPr anchorCtr="0" anchor="t" bIns="91425" lIns="91425" spcFirstLastPara="1" rIns="91425" wrap="square" tIns="91425">
            <a:spAutoFit/>
          </a:bodyPr>
          <a:lstStyle/>
          <a:p>
            <a:pPr indent="-317500" lvl="0" marL="457200" rtl="0" algn="l">
              <a:spcBef>
                <a:spcPts val="400"/>
              </a:spcBef>
              <a:spcAft>
                <a:spcPts val="0"/>
              </a:spcAft>
              <a:buSzPts val="1400"/>
              <a:buAutoNum type="arabicPeriod"/>
            </a:pPr>
            <a:r>
              <a:rPr lang="en-US" sz="1600" u="sng">
                <a:solidFill>
                  <a:schemeClr val="dk1"/>
                </a:solidFill>
              </a:rPr>
              <a:t>Searchable Database</a:t>
            </a:r>
            <a:r>
              <a:rPr lang="en-US" sz="1600">
                <a:solidFill>
                  <a:schemeClr val="dk1"/>
                </a:solidFill>
              </a:rPr>
              <a:t> with data on a company</a:t>
            </a:r>
            <a:endParaRPr sz="1600">
              <a:solidFill>
                <a:schemeClr val="dk1"/>
              </a:solidFill>
            </a:endParaRPr>
          </a:p>
          <a:p>
            <a:pPr indent="-330200" lvl="1" marL="914400" rtl="0" algn="l">
              <a:spcBef>
                <a:spcPts val="0"/>
              </a:spcBef>
              <a:spcAft>
                <a:spcPts val="0"/>
              </a:spcAft>
              <a:buClr>
                <a:schemeClr val="dk1"/>
              </a:buClr>
              <a:buSzPts val="1600"/>
              <a:buFont typeface="Noto Sans Symbols"/>
              <a:buAutoNum type="alphaLcPeriod"/>
            </a:pPr>
            <a:r>
              <a:rPr lang="en-US" sz="1600">
                <a:solidFill>
                  <a:schemeClr val="dk1"/>
                </a:solidFill>
              </a:rPr>
              <a:t>Pros: Easier than the tool to build</a:t>
            </a:r>
            <a:endParaRPr sz="1600">
              <a:solidFill>
                <a:schemeClr val="dk1"/>
              </a:solidFill>
            </a:endParaRPr>
          </a:p>
          <a:p>
            <a:pPr indent="-330200" lvl="1" marL="914400" rtl="0" algn="l">
              <a:spcBef>
                <a:spcPts val="0"/>
              </a:spcBef>
              <a:spcAft>
                <a:spcPts val="0"/>
              </a:spcAft>
              <a:buClr>
                <a:schemeClr val="dk1"/>
              </a:buClr>
              <a:buSzPts val="1600"/>
              <a:buFont typeface="Noto Sans Symbols"/>
              <a:buAutoNum type="alphaLcPeriod"/>
            </a:pPr>
            <a:r>
              <a:rPr lang="en-US" sz="1600">
                <a:solidFill>
                  <a:schemeClr val="dk1"/>
                </a:solidFill>
              </a:rPr>
              <a:t>Cons: Maintaining the db could be a bit more complicated. We would have to restrict to location or specific domain of countries. </a:t>
            </a:r>
            <a:endParaRPr sz="1600">
              <a:solidFill>
                <a:schemeClr val="dk1"/>
              </a:solidFill>
            </a:endParaRPr>
          </a:p>
          <a:p>
            <a:pPr indent="-317500" lvl="0" marL="457200" rtl="0" algn="l">
              <a:spcBef>
                <a:spcPts val="0"/>
              </a:spcBef>
              <a:spcAft>
                <a:spcPts val="0"/>
              </a:spcAft>
              <a:buSzPts val="1400"/>
              <a:buAutoNum type="arabicPeriod"/>
            </a:pPr>
            <a:r>
              <a:rPr lang="en-US" sz="1600" u="sng">
                <a:solidFill>
                  <a:schemeClr val="dk1"/>
                </a:solidFill>
              </a:rPr>
              <a:t>Tool with UI</a:t>
            </a:r>
            <a:r>
              <a:rPr lang="en-US" sz="1600">
                <a:solidFill>
                  <a:schemeClr val="dk1"/>
                </a:solidFill>
              </a:rPr>
              <a:t> - Scrape a website for a particular company and then run a mapAPI on the data </a:t>
            </a:r>
            <a:endParaRPr sz="1600">
              <a:solidFill>
                <a:schemeClr val="dk1"/>
              </a:solidFill>
            </a:endParaRPr>
          </a:p>
          <a:p>
            <a:pPr indent="-330200" lvl="1" marL="914400" rtl="0" algn="l">
              <a:spcBef>
                <a:spcPts val="0"/>
              </a:spcBef>
              <a:spcAft>
                <a:spcPts val="0"/>
              </a:spcAft>
              <a:buClr>
                <a:schemeClr val="dk1"/>
              </a:buClr>
              <a:buSzPts val="1600"/>
              <a:buFont typeface="Noto Sans Symbols"/>
              <a:buAutoNum type="alphaLcPeriod"/>
            </a:pPr>
            <a:r>
              <a:rPr lang="en-US" sz="1600">
                <a:solidFill>
                  <a:schemeClr val="dk1"/>
                </a:solidFill>
              </a:rPr>
              <a:t>Pros:</a:t>
            </a:r>
            <a:endParaRPr sz="1600">
              <a:solidFill>
                <a:schemeClr val="dk1"/>
              </a:solidFill>
            </a:endParaRPr>
          </a:p>
          <a:p>
            <a:pPr indent="-330200" lvl="2" marL="1371600" rtl="0" algn="l">
              <a:spcBef>
                <a:spcPts val="0"/>
              </a:spcBef>
              <a:spcAft>
                <a:spcPts val="0"/>
              </a:spcAft>
              <a:buClr>
                <a:schemeClr val="dk1"/>
              </a:buClr>
              <a:buSzPts val="1600"/>
              <a:buAutoNum type="romanLcPeriod"/>
            </a:pPr>
            <a:r>
              <a:rPr lang="en-US" sz="1600">
                <a:solidFill>
                  <a:schemeClr val="dk1"/>
                </a:solidFill>
              </a:rPr>
              <a:t>Easier for them to use and gets all perfect output format </a:t>
            </a:r>
            <a:endParaRPr sz="1600">
              <a:solidFill>
                <a:schemeClr val="dk1"/>
              </a:solidFill>
            </a:endParaRPr>
          </a:p>
          <a:p>
            <a:pPr indent="-330200" lvl="1" marL="914400" rtl="0" algn="l">
              <a:spcBef>
                <a:spcPts val="0"/>
              </a:spcBef>
              <a:spcAft>
                <a:spcPts val="0"/>
              </a:spcAft>
              <a:buClr>
                <a:schemeClr val="dk1"/>
              </a:buClr>
              <a:buSzPts val="1600"/>
              <a:buFont typeface="Noto Sans Symbols"/>
              <a:buAutoNum type="alphaLcPeriod"/>
            </a:pPr>
            <a:r>
              <a:rPr lang="en-US" sz="1600">
                <a:solidFill>
                  <a:schemeClr val="dk1"/>
                </a:solidFill>
              </a:rPr>
              <a:t>Cons: </a:t>
            </a:r>
            <a:endParaRPr sz="1600">
              <a:solidFill>
                <a:schemeClr val="dk1"/>
              </a:solidFill>
            </a:endParaRPr>
          </a:p>
          <a:p>
            <a:pPr indent="-330200" lvl="2" marL="1371600" rtl="0" algn="l">
              <a:spcBef>
                <a:spcPts val="0"/>
              </a:spcBef>
              <a:spcAft>
                <a:spcPts val="0"/>
              </a:spcAft>
              <a:buClr>
                <a:schemeClr val="dk1"/>
              </a:buClr>
              <a:buSzPts val="1600"/>
              <a:buAutoNum type="romanLcPeriod"/>
            </a:pPr>
            <a:r>
              <a:rPr lang="en-US" sz="1600">
                <a:solidFill>
                  <a:schemeClr val="dk1"/>
                </a:solidFill>
              </a:rPr>
              <a:t>Much more programming intensive for us </a:t>
            </a:r>
            <a:endParaRPr sz="1600">
              <a:solidFill>
                <a:schemeClr val="dk1"/>
              </a:solidFill>
            </a:endParaRPr>
          </a:p>
          <a:p>
            <a:pPr indent="-317500" lvl="0" marL="457200" rtl="0" algn="l">
              <a:spcBef>
                <a:spcPts val="0"/>
              </a:spcBef>
              <a:spcAft>
                <a:spcPts val="0"/>
              </a:spcAft>
              <a:buSzPts val="1400"/>
              <a:buAutoNum type="arabicPeriod"/>
            </a:pPr>
            <a:r>
              <a:rPr lang="en-US" sz="1600" u="sng">
                <a:solidFill>
                  <a:schemeClr val="dk1"/>
                </a:solidFill>
              </a:rPr>
              <a:t>Methodology and steps</a:t>
            </a:r>
            <a:r>
              <a:rPr lang="en-US" sz="1600">
                <a:solidFill>
                  <a:schemeClr val="dk1"/>
                </a:solidFill>
              </a:rPr>
              <a:t> -  What can they do and provide an example or walkthrough. </a:t>
            </a:r>
            <a:endParaRPr sz="1600">
              <a:solidFill>
                <a:schemeClr val="dk1"/>
              </a:solidFill>
            </a:endParaRPr>
          </a:p>
          <a:p>
            <a:pPr indent="-330200" lvl="1" marL="914400" rtl="0" algn="l">
              <a:spcBef>
                <a:spcPts val="0"/>
              </a:spcBef>
              <a:spcAft>
                <a:spcPts val="0"/>
              </a:spcAft>
              <a:buClr>
                <a:schemeClr val="dk1"/>
              </a:buClr>
              <a:buSzPts val="1600"/>
              <a:buFont typeface="Noto Sans Symbols"/>
              <a:buAutoNum type="alphaLcPeriod"/>
            </a:pPr>
            <a:r>
              <a:rPr lang="en-US" sz="1600">
                <a:solidFill>
                  <a:schemeClr val="dk1"/>
                </a:solidFill>
              </a:rPr>
              <a:t>Pros: </a:t>
            </a:r>
            <a:endParaRPr sz="1600">
              <a:solidFill>
                <a:schemeClr val="dk1"/>
              </a:solidFill>
            </a:endParaRPr>
          </a:p>
          <a:p>
            <a:pPr indent="-330200" lvl="2" marL="1371600" rtl="0" algn="l">
              <a:spcBef>
                <a:spcPts val="0"/>
              </a:spcBef>
              <a:spcAft>
                <a:spcPts val="0"/>
              </a:spcAft>
              <a:buClr>
                <a:schemeClr val="dk1"/>
              </a:buClr>
              <a:buSzPts val="1600"/>
              <a:buAutoNum type="romanLcPeriod"/>
            </a:pPr>
            <a:r>
              <a:rPr lang="en-US" sz="1600">
                <a:solidFill>
                  <a:schemeClr val="dk1"/>
                </a:solidFill>
              </a:rPr>
              <a:t>Less programming intensive for us </a:t>
            </a:r>
            <a:endParaRPr sz="1600">
              <a:solidFill>
                <a:schemeClr val="dk1"/>
              </a:solidFill>
            </a:endParaRPr>
          </a:p>
          <a:p>
            <a:pPr indent="-330200" lvl="2" marL="1371600" rtl="0" algn="l">
              <a:spcBef>
                <a:spcPts val="0"/>
              </a:spcBef>
              <a:spcAft>
                <a:spcPts val="0"/>
              </a:spcAft>
              <a:buClr>
                <a:schemeClr val="dk1"/>
              </a:buClr>
              <a:buSzPts val="1600"/>
              <a:buAutoNum type="romanLcPeriod"/>
            </a:pPr>
            <a:r>
              <a:rPr lang="en-US" sz="1600">
                <a:solidFill>
                  <a:schemeClr val="dk1"/>
                </a:solidFill>
              </a:rPr>
              <a:t>Can be very flexible</a:t>
            </a:r>
            <a:endParaRPr sz="1600">
              <a:solidFill>
                <a:schemeClr val="dk1"/>
              </a:solidFill>
            </a:endParaRPr>
          </a:p>
          <a:p>
            <a:pPr indent="-330200" lvl="1" marL="914400" rtl="0" algn="l">
              <a:spcBef>
                <a:spcPts val="0"/>
              </a:spcBef>
              <a:spcAft>
                <a:spcPts val="0"/>
              </a:spcAft>
              <a:buClr>
                <a:schemeClr val="dk1"/>
              </a:buClr>
              <a:buSzPts val="1600"/>
              <a:buFont typeface="Noto Sans Symbols"/>
              <a:buAutoNum type="alphaLcPeriod"/>
            </a:pPr>
            <a:r>
              <a:rPr lang="en-US" sz="1600">
                <a:solidFill>
                  <a:schemeClr val="dk1"/>
                </a:solidFill>
              </a:rPr>
              <a:t>Cons: </a:t>
            </a:r>
            <a:endParaRPr sz="1600">
              <a:solidFill>
                <a:schemeClr val="dk1"/>
              </a:solidFill>
            </a:endParaRPr>
          </a:p>
          <a:p>
            <a:pPr indent="-330200" lvl="2" marL="1371600" rtl="0" algn="l">
              <a:spcBef>
                <a:spcPts val="0"/>
              </a:spcBef>
              <a:spcAft>
                <a:spcPts val="0"/>
              </a:spcAft>
              <a:buClr>
                <a:schemeClr val="dk1"/>
              </a:buClr>
              <a:buSzPts val="1600"/>
              <a:buAutoNum type="romanLcPeriod"/>
            </a:pPr>
            <a:r>
              <a:rPr lang="en-US" sz="1600">
                <a:solidFill>
                  <a:schemeClr val="dk1"/>
                </a:solidFill>
              </a:rPr>
              <a:t>Not a very tangible outcome because it’s more theoretical in nature </a:t>
            </a:r>
            <a:endParaRPr sz="1600">
              <a:solidFill>
                <a:schemeClr val="dk1"/>
              </a:solidFill>
            </a:endParaRPr>
          </a:p>
        </p:txBody>
      </p:sp>
      <p:sp>
        <p:nvSpPr>
          <p:cNvPr id="441" name="Google Shape;441;p39"/>
          <p:cNvSpPr/>
          <p:nvPr/>
        </p:nvSpPr>
        <p:spPr>
          <a:xfrm>
            <a:off x="10351095" y="210783"/>
            <a:ext cx="1718100" cy="6276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
        <p:nvSpPr>
          <p:cNvPr id="442" name="Google Shape;442;p39"/>
          <p:cNvSpPr txBox="1"/>
          <p:nvPr>
            <p:ph idx="1" type="body"/>
          </p:nvPr>
        </p:nvSpPr>
        <p:spPr>
          <a:xfrm>
            <a:off x="517916" y="1160462"/>
            <a:ext cx="11158800" cy="5113200"/>
          </a:xfrm>
          <a:prstGeom prst="rect">
            <a:avLst/>
          </a:prstGeom>
        </p:spPr>
        <p:txBody>
          <a:bodyPr anchorCtr="0" anchor="t" bIns="0" lIns="0" spcFirstLastPara="1" rIns="0" wrap="square" tIns="0">
            <a:noAutofit/>
          </a:bodyPr>
          <a:lstStyle/>
          <a:p>
            <a:pPr indent="0" lvl="0" marL="0" rtl="0" algn="l">
              <a:spcBef>
                <a:spcPts val="400"/>
              </a:spcBef>
              <a:spcAft>
                <a:spcPts val="0"/>
              </a:spcAft>
              <a:buNone/>
            </a:pPr>
            <a:r>
              <a:t/>
            </a:r>
            <a:endParaRPr/>
          </a:p>
          <a:p>
            <a:pPr indent="0" lvl="0" marL="0" rtl="0" algn="l">
              <a:spcBef>
                <a:spcPts val="400"/>
              </a:spcBef>
              <a:spcAft>
                <a:spcPts val="400"/>
              </a:spcAft>
              <a:buNone/>
            </a:pPr>
            <a:r>
              <a:t/>
            </a:r>
            <a:endParaRPr/>
          </a:p>
        </p:txBody>
      </p:sp>
      <p:sp>
        <p:nvSpPr>
          <p:cNvPr id="443" name="Google Shape;443;p39"/>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40"/>
          <p:cNvSpPr txBox="1"/>
          <p:nvPr>
            <p:ph idx="1" type="body"/>
          </p:nvPr>
        </p:nvSpPr>
        <p:spPr>
          <a:xfrm>
            <a:off x="516591" y="838387"/>
            <a:ext cx="11158800" cy="5113200"/>
          </a:xfrm>
          <a:prstGeom prst="rect">
            <a:avLst/>
          </a:prstGeom>
        </p:spPr>
        <p:txBody>
          <a:bodyPr anchorCtr="0" anchor="t" bIns="0" lIns="0" spcFirstLastPara="1" rIns="0" wrap="square" tIns="0">
            <a:noAutofit/>
          </a:bodyPr>
          <a:lstStyle/>
          <a:p>
            <a:pPr indent="-342900" lvl="0" marL="457200" rtl="0" algn="l">
              <a:lnSpc>
                <a:spcPct val="115000"/>
              </a:lnSpc>
              <a:spcBef>
                <a:spcPts val="400"/>
              </a:spcBef>
              <a:spcAft>
                <a:spcPts val="0"/>
              </a:spcAft>
              <a:buSzPts val="1800"/>
              <a:buChar char="●"/>
            </a:pPr>
            <a:r>
              <a:rPr lang="en-US"/>
              <a:t>I found a website which can list (almost) all the suppliers of a company along with the location of the manufacturers along with the number of shipments and dates. </a:t>
            </a:r>
            <a:endParaRPr/>
          </a:p>
          <a:p>
            <a:pPr indent="0" lvl="0" marL="457200" rtl="0" algn="l">
              <a:lnSpc>
                <a:spcPct val="115000"/>
              </a:lnSpc>
              <a:spcBef>
                <a:spcPts val="400"/>
              </a:spcBef>
              <a:spcAft>
                <a:spcPts val="0"/>
              </a:spcAft>
              <a:buNone/>
            </a:pPr>
            <a:r>
              <a:t/>
            </a:r>
            <a:endParaRPr/>
          </a:p>
          <a:p>
            <a:pPr indent="-342900" lvl="0" marL="457200" rtl="0" algn="l">
              <a:lnSpc>
                <a:spcPct val="115000"/>
              </a:lnSpc>
              <a:spcBef>
                <a:spcPts val="400"/>
              </a:spcBef>
              <a:spcAft>
                <a:spcPts val="0"/>
              </a:spcAft>
              <a:buSzPts val="1800"/>
              <a:buChar char="●"/>
            </a:pPr>
            <a:r>
              <a:rPr lang="en-US"/>
              <a:t>Website Link:</a:t>
            </a:r>
            <a:endParaRPr/>
          </a:p>
          <a:p>
            <a:pPr indent="0" lvl="0" marL="457200" rtl="0" algn="l">
              <a:lnSpc>
                <a:spcPct val="115000"/>
              </a:lnSpc>
              <a:spcBef>
                <a:spcPts val="400"/>
              </a:spcBef>
              <a:spcAft>
                <a:spcPts val="0"/>
              </a:spcAft>
              <a:buNone/>
            </a:pPr>
            <a:r>
              <a:rPr lang="en-US"/>
              <a:t>- </a:t>
            </a:r>
            <a:r>
              <a:rPr lang="en-US" u="sng">
                <a:solidFill>
                  <a:schemeClr val="hlink"/>
                </a:solidFill>
                <a:hlinkClick r:id="rId3"/>
              </a:rPr>
              <a:t>https://www.importyeti.com/company/</a:t>
            </a:r>
            <a:endParaRPr u="sng">
              <a:solidFill>
                <a:schemeClr val="hlink"/>
              </a:solidFill>
            </a:endParaRPr>
          </a:p>
          <a:p>
            <a:pPr indent="-342900" lvl="0" marL="914400" rtl="0" algn="l">
              <a:lnSpc>
                <a:spcPct val="115000"/>
              </a:lnSpc>
              <a:spcBef>
                <a:spcPts val="400"/>
              </a:spcBef>
              <a:spcAft>
                <a:spcPts val="0"/>
              </a:spcAft>
              <a:buClr>
                <a:schemeClr val="hlink"/>
              </a:buClr>
              <a:buSzPts val="1800"/>
              <a:buChar char="-"/>
            </a:pPr>
            <a:r>
              <a:rPr lang="en-US" u="sng">
                <a:solidFill>
                  <a:schemeClr val="hlink"/>
                </a:solidFill>
              </a:rPr>
              <a:t>https://www.dnb.com/</a:t>
            </a:r>
            <a:endParaRPr/>
          </a:p>
          <a:p>
            <a:pPr indent="0" lvl="0" marL="457200" rtl="0" algn="l">
              <a:lnSpc>
                <a:spcPct val="115000"/>
              </a:lnSpc>
              <a:spcBef>
                <a:spcPts val="400"/>
              </a:spcBef>
              <a:spcAft>
                <a:spcPts val="0"/>
              </a:spcAft>
              <a:buNone/>
            </a:pPr>
            <a:r>
              <a:t/>
            </a:r>
            <a:endParaRPr/>
          </a:p>
          <a:p>
            <a:pPr indent="-342900" lvl="0" marL="457200" rtl="0" algn="l">
              <a:lnSpc>
                <a:spcPct val="115000"/>
              </a:lnSpc>
              <a:spcBef>
                <a:spcPts val="400"/>
              </a:spcBef>
              <a:spcAft>
                <a:spcPts val="0"/>
              </a:spcAft>
              <a:buSzPts val="1800"/>
              <a:buChar char="●"/>
            </a:pPr>
            <a:r>
              <a:rPr lang="en-US"/>
              <a:t>This information can be scraped from the dun&amp;bradstreet or also the ImportYeti </a:t>
            </a:r>
            <a:r>
              <a:rPr lang="en-US"/>
              <a:t>website with a python scrapper or a platform, such as ParseHub. We can merge it with a Selenium script to input some text in the search and then scrape the corresponding output. </a:t>
            </a:r>
            <a:endParaRPr/>
          </a:p>
          <a:p>
            <a:pPr indent="0" lvl="0" marL="457200" rtl="0" algn="l">
              <a:lnSpc>
                <a:spcPct val="115000"/>
              </a:lnSpc>
              <a:spcBef>
                <a:spcPts val="400"/>
              </a:spcBef>
              <a:spcAft>
                <a:spcPts val="0"/>
              </a:spcAft>
              <a:buNone/>
            </a:pPr>
            <a:r>
              <a:t/>
            </a:r>
            <a:endParaRPr/>
          </a:p>
          <a:p>
            <a:pPr indent="-342900" lvl="0" marL="457200" rtl="0" algn="l">
              <a:lnSpc>
                <a:spcPct val="115000"/>
              </a:lnSpc>
              <a:spcBef>
                <a:spcPts val="400"/>
              </a:spcBef>
              <a:spcAft>
                <a:spcPts val="0"/>
              </a:spcAft>
              <a:buSzPts val="1800"/>
              <a:buChar char="●"/>
            </a:pPr>
            <a:r>
              <a:rPr lang="en-US"/>
              <a:t>Further we can plot these locations on a map or a heat-map to visualise the locations or the quantity of supply. </a:t>
            </a:r>
            <a:endParaRPr/>
          </a:p>
          <a:p>
            <a:pPr indent="0" lvl="0" marL="457200" rtl="0" algn="l">
              <a:lnSpc>
                <a:spcPct val="115000"/>
              </a:lnSpc>
              <a:spcBef>
                <a:spcPts val="400"/>
              </a:spcBef>
              <a:spcAft>
                <a:spcPts val="0"/>
              </a:spcAft>
              <a:buNone/>
            </a:pPr>
            <a:r>
              <a:t/>
            </a:r>
            <a:endParaRPr/>
          </a:p>
          <a:p>
            <a:pPr indent="-342900" lvl="0" marL="457200" rtl="0" algn="l">
              <a:lnSpc>
                <a:spcPct val="115000"/>
              </a:lnSpc>
              <a:spcBef>
                <a:spcPts val="400"/>
              </a:spcBef>
              <a:spcAft>
                <a:spcPts val="0"/>
              </a:spcAft>
              <a:buSzPts val="1800"/>
              <a:buChar char="●"/>
            </a:pPr>
            <a:r>
              <a:rPr lang="en-US"/>
              <a:t>We can also track instances of political or other unrest in these supplier nations to see, if there is a logistical risk involved (delay of shipments, increase in tariffs etc.) </a:t>
            </a:r>
            <a:endParaRPr/>
          </a:p>
        </p:txBody>
      </p:sp>
      <p:sp>
        <p:nvSpPr>
          <p:cNvPr id="450" name="Google Shape;450;p40"/>
          <p:cNvSpPr txBox="1"/>
          <p:nvPr>
            <p:ph type="title"/>
          </p:nvPr>
        </p:nvSpPr>
        <p:spPr>
          <a:xfrm>
            <a:off x="461317" y="210763"/>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Get information about a company’s suppliers</a:t>
            </a:r>
            <a:endParaRPr/>
          </a:p>
        </p:txBody>
      </p:sp>
      <p:sp>
        <p:nvSpPr>
          <p:cNvPr id="451" name="Google Shape;451;p40"/>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
        <p:nvSpPr>
          <p:cNvPr id="452" name="Google Shape;452;p40"/>
          <p:cNvSpPr/>
          <p:nvPr/>
        </p:nvSpPr>
        <p:spPr>
          <a:xfrm>
            <a:off x="10351095" y="210783"/>
            <a:ext cx="1718100" cy="6276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41"/>
          <p:cNvSpPr txBox="1"/>
          <p:nvPr>
            <p:ph idx="1" type="body"/>
          </p:nvPr>
        </p:nvSpPr>
        <p:spPr>
          <a:xfrm>
            <a:off x="517916" y="1160462"/>
            <a:ext cx="11158800" cy="5113200"/>
          </a:xfrm>
          <a:prstGeom prst="rect">
            <a:avLst/>
          </a:prstGeom>
        </p:spPr>
        <p:txBody>
          <a:bodyPr anchorCtr="0" anchor="t" bIns="0" lIns="0" spcFirstLastPara="1" rIns="0" wrap="square" tIns="0">
            <a:noAutofit/>
          </a:bodyPr>
          <a:lstStyle/>
          <a:p>
            <a:pPr indent="-342900" lvl="0" marL="457200" rtl="0" algn="l">
              <a:spcBef>
                <a:spcPts val="400"/>
              </a:spcBef>
              <a:spcAft>
                <a:spcPts val="0"/>
              </a:spcAft>
              <a:buSzPts val="1800"/>
              <a:buChar char="●"/>
            </a:pPr>
            <a:r>
              <a:rPr lang="en-US"/>
              <a:t>We want to find the address of buildings or warehouses which </a:t>
            </a:r>
            <a:r>
              <a:rPr lang="en-US"/>
              <a:t>might be related to a company in a particular region through satellite imagery from Google maps, open source maps where Google maps is not available or private companies, such as from the nanosatellites from Planet Labs. </a:t>
            </a:r>
            <a:endParaRPr/>
          </a:p>
          <a:p>
            <a:pPr indent="0" lvl="0" marL="457200" rtl="0" algn="l">
              <a:spcBef>
                <a:spcPts val="400"/>
              </a:spcBef>
              <a:spcAft>
                <a:spcPts val="0"/>
              </a:spcAft>
              <a:buNone/>
            </a:pPr>
            <a:r>
              <a:t/>
            </a:r>
            <a:endParaRPr/>
          </a:p>
          <a:p>
            <a:pPr indent="-342900" lvl="0" marL="457200" rtl="0" algn="l">
              <a:spcBef>
                <a:spcPts val="400"/>
              </a:spcBef>
              <a:spcAft>
                <a:spcPts val="0"/>
              </a:spcAft>
              <a:buSzPts val="1800"/>
              <a:buChar char="●"/>
            </a:pPr>
            <a:r>
              <a:rPr lang="en-US"/>
              <a:t>We can find the various locations of a company around the globe. Thanks to object identification algorithms, such as recent YOLO versions, convolutional or transformer-based solutions, taking into account the distances of the different orbit image satellite or drone photographs we can also provide locations of factories or tech parks that have a fence or wall around, and through this multiple buildings or factories of a company inside it. Similarly, for other domains, such as electricity or other power providers tag/label the network of, for instance electricity towers and their start and end buildings.</a:t>
            </a:r>
            <a:endParaRPr/>
          </a:p>
          <a:p>
            <a:pPr indent="0" lvl="0" marL="457200" rtl="0" algn="l">
              <a:spcBef>
                <a:spcPts val="400"/>
              </a:spcBef>
              <a:spcAft>
                <a:spcPts val="0"/>
              </a:spcAft>
              <a:buNone/>
            </a:pPr>
            <a:r>
              <a:t/>
            </a:r>
            <a:endParaRPr/>
          </a:p>
          <a:p>
            <a:pPr indent="-342900" lvl="0" marL="457200" rtl="0" algn="l">
              <a:spcBef>
                <a:spcPts val="400"/>
              </a:spcBef>
              <a:spcAft>
                <a:spcPts val="0"/>
              </a:spcAft>
              <a:buSzPts val="1800"/>
              <a:buChar char="●"/>
            </a:pPr>
            <a:r>
              <a:rPr lang="en-US"/>
              <a:t>Furthermore, we can perform Computer Vision on Google Earth/Street View together with NLP multi modally via a jupyter notebook we have built using for instance the Sagemaker APIs to extract company names from the building names and entrance inscriptions, and match it with what we have to complete the list of buildings that may be away from the others or detached. </a:t>
            </a:r>
            <a:endParaRPr/>
          </a:p>
          <a:p>
            <a:pPr indent="0" lvl="0" marL="457200" rtl="0" algn="l">
              <a:spcBef>
                <a:spcPts val="400"/>
              </a:spcBef>
              <a:spcAft>
                <a:spcPts val="0"/>
              </a:spcAft>
              <a:buNone/>
            </a:pPr>
            <a:r>
              <a:t/>
            </a:r>
            <a:endParaRPr/>
          </a:p>
          <a:p>
            <a:pPr indent="-342900" lvl="0" marL="457200" rtl="0" algn="l">
              <a:spcBef>
                <a:spcPts val="400"/>
              </a:spcBef>
              <a:spcAft>
                <a:spcPts val="0"/>
              </a:spcAft>
              <a:buSzPts val="1800"/>
              <a:buChar char="●"/>
            </a:pPr>
            <a:r>
              <a:rPr lang="en-US"/>
              <a:t>We can then find their exact location using the GMaps API. </a:t>
            </a:r>
            <a:endParaRPr/>
          </a:p>
          <a:p>
            <a:pPr indent="0" lvl="0" marL="0" rtl="0" algn="l">
              <a:spcBef>
                <a:spcPts val="400"/>
              </a:spcBef>
              <a:spcAft>
                <a:spcPts val="400"/>
              </a:spcAft>
              <a:buNone/>
            </a:pPr>
            <a:r>
              <a:t/>
            </a:r>
            <a:endParaRPr/>
          </a:p>
        </p:txBody>
      </p:sp>
      <p:sp>
        <p:nvSpPr>
          <p:cNvPr id="459" name="Google Shape;459;p41"/>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Location of buildings related to a company </a:t>
            </a:r>
            <a:endParaRPr/>
          </a:p>
        </p:txBody>
      </p:sp>
      <p:sp>
        <p:nvSpPr>
          <p:cNvPr id="460" name="Google Shape;460;p41"/>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
        <p:nvSpPr>
          <p:cNvPr id="461" name="Google Shape;461;p41"/>
          <p:cNvSpPr/>
          <p:nvPr/>
        </p:nvSpPr>
        <p:spPr>
          <a:xfrm>
            <a:off x="10351095" y="210783"/>
            <a:ext cx="1718100" cy="6276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4"/>
          <p:cNvSpPr txBox="1"/>
          <p:nvPr>
            <p:ph idx="1" type="body"/>
          </p:nvPr>
        </p:nvSpPr>
        <p:spPr>
          <a:xfrm>
            <a:off x="517916" y="1160462"/>
            <a:ext cx="11158800" cy="5113200"/>
          </a:xfrm>
          <a:prstGeom prst="rect">
            <a:avLst/>
          </a:prstGeom>
        </p:spPr>
        <p:txBody>
          <a:bodyPr anchorCtr="0" anchor="t" bIns="0" lIns="0" spcFirstLastPara="1" rIns="0" wrap="square" tIns="0">
            <a:noAutofit/>
          </a:bodyPr>
          <a:lstStyle/>
          <a:p>
            <a:pPr indent="-342900" lvl="0" marL="457200" rtl="0" algn="l">
              <a:lnSpc>
                <a:spcPct val="115000"/>
              </a:lnSpc>
              <a:spcBef>
                <a:spcPts val="400"/>
              </a:spcBef>
              <a:spcAft>
                <a:spcPts val="0"/>
              </a:spcAft>
              <a:buSzPts val="1800"/>
              <a:buChar char="●"/>
            </a:pPr>
            <a:r>
              <a:rPr lang="en-US"/>
              <a:t>Own search</a:t>
            </a:r>
            <a:endParaRPr/>
          </a:p>
          <a:p>
            <a:pPr indent="-342900" lvl="0" marL="457200" rtl="0" algn="l">
              <a:lnSpc>
                <a:spcPct val="115000"/>
              </a:lnSpc>
              <a:spcBef>
                <a:spcPts val="0"/>
              </a:spcBef>
              <a:spcAft>
                <a:spcPts val="0"/>
              </a:spcAft>
              <a:buSzPts val="1800"/>
              <a:buChar char="●"/>
            </a:pPr>
            <a:r>
              <a:rPr lang="en-US"/>
              <a:t>Which kind of scenarios / relationships</a:t>
            </a:r>
            <a:endParaRPr/>
          </a:p>
          <a:p>
            <a:pPr indent="-342900" lvl="0" marL="457200" rtl="0" algn="l">
              <a:lnSpc>
                <a:spcPct val="115000"/>
              </a:lnSpc>
              <a:spcBef>
                <a:spcPts val="0"/>
              </a:spcBef>
              <a:spcAft>
                <a:spcPts val="0"/>
              </a:spcAft>
              <a:buSzPts val="1800"/>
              <a:buChar char="●"/>
            </a:pPr>
            <a:r>
              <a:rPr lang="en-US"/>
              <a:t>Where are the data available?</a:t>
            </a:r>
            <a:endParaRPr/>
          </a:p>
          <a:p>
            <a:pPr indent="-342900" lvl="0" marL="457200" rtl="0" algn="l">
              <a:lnSpc>
                <a:spcPct val="115000"/>
              </a:lnSpc>
              <a:spcBef>
                <a:spcPts val="0"/>
              </a:spcBef>
              <a:spcAft>
                <a:spcPts val="0"/>
              </a:spcAft>
              <a:buSzPts val="1800"/>
              <a:buChar char="●"/>
            </a:pPr>
            <a:r>
              <a:rPr lang="en-US"/>
              <a:t>Ontology map (e.g. company address)</a:t>
            </a:r>
            <a:endParaRPr/>
          </a:p>
          <a:p>
            <a:pPr indent="-342900" lvl="0" marL="457200" rtl="0" algn="l">
              <a:lnSpc>
                <a:spcPct val="115000"/>
              </a:lnSpc>
              <a:spcBef>
                <a:spcPts val="0"/>
              </a:spcBef>
              <a:spcAft>
                <a:spcPts val="0"/>
              </a:spcAft>
              <a:buSzPts val="1800"/>
              <a:buChar char="●"/>
            </a:pPr>
            <a:r>
              <a:rPr lang="en-US"/>
              <a:t>Company websites</a:t>
            </a:r>
            <a:endParaRPr/>
          </a:p>
          <a:p>
            <a:pPr indent="-342900" lvl="0" marL="457200" rtl="0" algn="l">
              <a:lnSpc>
                <a:spcPct val="115000"/>
              </a:lnSpc>
              <a:spcBef>
                <a:spcPts val="0"/>
              </a:spcBef>
              <a:spcAft>
                <a:spcPts val="0"/>
              </a:spcAft>
              <a:buSzPts val="1800"/>
              <a:buChar char="●"/>
            </a:pPr>
            <a:r>
              <a:rPr lang="en-US"/>
              <a:t>ERP SAP</a:t>
            </a:r>
            <a:endParaRPr/>
          </a:p>
          <a:p>
            <a:pPr indent="-342900" lvl="0" marL="457200" rtl="0" algn="l">
              <a:lnSpc>
                <a:spcPct val="115000"/>
              </a:lnSpc>
              <a:spcBef>
                <a:spcPts val="0"/>
              </a:spcBef>
              <a:spcAft>
                <a:spcPts val="0"/>
              </a:spcAft>
              <a:buSzPts val="1800"/>
              <a:buChar char="●"/>
            </a:pPr>
            <a:r>
              <a:rPr lang="en-US"/>
              <a:t>Invoice biller to a company</a:t>
            </a:r>
            <a:endParaRPr/>
          </a:p>
          <a:p>
            <a:pPr indent="-342900" lvl="0" marL="457200" rtl="0" algn="l">
              <a:lnSpc>
                <a:spcPct val="115000"/>
              </a:lnSpc>
              <a:spcBef>
                <a:spcPts val="0"/>
              </a:spcBef>
              <a:spcAft>
                <a:spcPts val="0"/>
              </a:spcAft>
              <a:buSzPts val="1800"/>
              <a:buChar char="●"/>
            </a:pPr>
            <a:r>
              <a:rPr lang="en-US"/>
              <a:t>Middleware</a:t>
            </a:r>
            <a:endParaRPr/>
          </a:p>
          <a:p>
            <a:pPr indent="-342900" lvl="0" marL="457200" rtl="0" algn="l">
              <a:lnSpc>
                <a:spcPct val="115000"/>
              </a:lnSpc>
              <a:spcBef>
                <a:spcPts val="0"/>
              </a:spcBef>
              <a:spcAft>
                <a:spcPts val="0"/>
              </a:spcAft>
              <a:buSzPts val="1800"/>
              <a:buChar char="●"/>
            </a:pPr>
            <a:r>
              <a:rPr lang="en-US"/>
              <a:t>Which risks are out there we should consider?</a:t>
            </a:r>
            <a:endParaRPr/>
          </a:p>
          <a:p>
            <a:pPr indent="0" lvl="0" marL="0" rtl="0" algn="l">
              <a:lnSpc>
                <a:spcPct val="115000"/>
              </a:lnSpc>
              <a:spcBef>
                <a:spcPts val="400"/>
              </a:spcBef>
              <a:spcAft>
                <a:spcPts val="0"/>
              </a:spcAft>
              <a:buNone/>
            </a:pPr>
            <a:r>
              <a:rPr lang="en-US" u="sng">
                <a:solidFill>
                  <a:schemeClr val="hlink"/>
                </a:solidFill>
                <a:latin typeface="Roboto"/>
                <a:ea typeface="Roboto"/>
                <a:cs typeface="Roboto"/>
                <a:sym typeface="Roboto"/>
                <a:hlinkClick r:id="rId3"/>
              </a:rPr>
              <a:t>https://www.hackerrank.com/contests/quora-haqathon/challenges/ontology/problem</a:t>
            </a:r>
            <a:endParaRPr u="sng">
              <a:solidFill>
                <a:schemeClr val="hlink"/>
              </a:solidFill>
              <a:latin typeface="Roboto"/>
              <a:ea typeface="Roboto"/>
              <a:cs typeface="Roboto"/>
              <a:sym typeface="Roboto"/>
            </a:endParaRPr>
          </a:p>
          <a:p>
            <a:pPr indent="0" lvl="0" marL="0" rtl="0" algn="l">
              <a:spcBef>
                <a:spcPts val="400"/>
              </a:spcBef>
              <a:spcAft>
                <a:spcPts val="400"/>
              </a:spcAft>
              <a:buNone/>
            </a:pPr>
            <a:r>
              <a:t/>
            </a:r>
            <a:endParaRPr/>
          </a:p>
        </p:txBody>
      </p:sp>
      <p:sp>
        <p:nvSpPr>
          <p:cNvPr id="303" name="Google Shape;303;p24"/>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Topic to explore:</a:t>
            </a:r>
            <a:endParaRPr/>
          </a:p>
        </p:txBody>
      </p:sp>
      <p:sp>
        <p:nvSpPr>
          <p:cNvPr id="304" name="Google Shape;304;p24"/>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
        <p:nvSpPr>
          <p:cNvPr id="305" name="Google Shape;305;p24"/>
          <p:cNvSpPr/>
          <p:nvPr/>
        </p:nvSpPr>
        <p:spPr>
          <a:xfrm>
            <a:off x="10351095" y="210783"/>
            <a:ext cx="1718100" cy="6276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42"/>
          <p:cNvSpPr txBox="1"/>
          <p:nvPr>
            <p:ph idx="1" type="body"/>
          </p:nvPr>
        </p:nvSpPr>
        <p:spPr>
          <a:xfrm>
            <a:off x="517916" y="1160462"/>
            <a:ext cx="11158800" cy="5113200"/>
          </a:xfrm>
          <a:prstGeom prst="rect">
            <a:avLst/>
          </a:prstGeom>
        </p:spPr>
        <p:txBody>
          <a:bodyPr anchorCtr="0" anchor="t" bIns="0" lIns="0" spcFirstLastPara="1" rIns="0" wrap="square" tIns="0">
            <a:noAutofit/>
          </a:bodyPr>
          <a:lstStyle/>
          <a:p>
            <a:pPr indent="-355600" lvl="0" marL="457200" rtl="0" algn="l">
              <a:lnSpc>
                <a:spcPct val="115000"/>
              </a:lnSpc>
              <a:spcBef>
                <a:spcPts val="400"/>
              </a:spcBef>
              <a:spcAft>
                <a:spcPts val="0"/>
              </a:spcAft>
              <a:buSzPts val="2000"/>
              <a:buChar char="●"/>
            </a:pPr>
            <a:r>
              <a:rPr lang="en-US" sz="2000"/>
              <a:t>For the secondary problem of normalizing address names, we can use </a:t>
            </a:r>
            <a:r>
              <a:rPr lang="en-US" sz="2000" u="sng">
                <a:solidFill>
                  <a:schemeClr val="hlink"/>
                </a:solidFill>
                <a:hlinkClick r:id="rId3"/>
              </a:rPr>
              <a:t>fuzzy logic for address matching</a:t>
            </a:r>
            <a:r>
              <a:rPr lang="en-US" sz="2000"/>
              <a:t> or similar address </a:t>
            </a:r>
            <a:r>
              <a:rPr lang="en-US" sz="2000"/>
              <a:t>matching methods, such as APIs to find the closest address to the one mentioned and with a probability score for how close they are. The accuracy can also be enhanced further via modern NLP or bi-modal pattern matching methods.</a:t>
            </a:r>
            <a:endParaRPr sz="2000"/>
          </a:p>
          <a:p>
            <a:pPr indent="0" lvl="0" marL="457200" rtl="0" algn="l">
              <a:lnSpc>
                <a:spcPct val="115000"/>
              </a:lnSpc>
              <a:spcBef>
                <a:spcPts val="400"/>
              </a:spcBef>
              <a:spcAft>
                <a:spcPts val="0"/>
              </a:spcAft>
              <a:buNone/>
            </a:pPr>
            <a:r>
              <a:rPr lang="en-US" sz="2000"/>
              <a:t> </a:t>
            </a:r>
            <a:endParaRPr sz="2000"/>
          </a:p>
          <a:p>
            <a:pPr indent="-355600" lvl="0" marL="457200" rtl="0" algn="l">
              <a:lnSpc>
                <a:spcPct val="115000"/>
              </a:lnSpc>
              <a:spcBef>
                <a:spcPts val="400"/>
              </a:spcBef>
              <a:spcAft>
                <a:spcPts val="0"/>
              </a:spcAft>
              <a:buSzPts val="2000"/>
              <a:buChar char="●"/>
            </a:pPr>
            <a:r>
              <a:rPr lang="en-US" sz="2000"/>
              <a:t>This can be combined with the Google Maps or Bing APIs to find the corresponding location and coordinates. </a:t>
            </a:r>
            <a:endParaRPr sz="2000"/>
          </a:p>
          <a:p>
            <a:pPr indent="0" lvl="0" marL="457200" rtl="0" algn="l">
              <a:lnSpc>
                <a:spcPct val="115000"/>
              </a:lnSpc>
              <a:spcBef>
                <a:spcPts val="400"/>
              </a:spcBef>
              <a:spcAft>
                <a:spcPts val="0"/>
              </a:spcAft>
              <a:buNone/>
            </a:pPr>
            <a:r>
              <a:t/>
            </a:r>
            <a:endParaRPr sz="2000"/>
          </a:p>
          <a:p>
            <a:pPr indent="-355600" lvl="0" marL="457200" rtl="0" algn="l">
              <a:lnSpc>
                <a:spcPct val="115000"/>
              </a:lnSpc>
              <a:spcBef>
                <a:spcPts val="400"/>
              </a:spcBef>
              <a:spcAft>
                <a:spcPts val="0"/>
              </a:spcAft>
              <a:buSzPts val="2000"/>
              <a:buChar char="●"/>
            </a:pPr>
            <a:r>
              <a:rPr lang="en-US" sz="2000"/>
              <a:t>The coordinates can then be stored in a database or ontology. This process can be made as a real-time service using Python scripts. </a:t>
            </a:r>
            <a:endParaRPr sz="2000"/>
          </a:p>
        </p:txBody>
      </p:sp>
      <p:sp>
        <p:nvSpPr>
          <p:cNvPr id="468" name="Google Shape;468;p42"/>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Secondary Problem: Normalization </a:t>
            </a:r>
            <a:endParaRPr/>
          </a:p>
        </p:txBody>
      </p:sp>
      <p:sp>
        <p:nvSpPr>
          <p:cNvPr id="469" name="Google Shape;469;p42"/>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
        <p:nvSpPr>
          <p:cNvPr id="470" name="Google Shape;470;p42"/>
          <p:cNvSpPr/>
          <p:nvPr/>
        </p:nvSpPr>
        <p:spPr>
          <a:xfrm>
            <a:off x="10351095" y="210783"/>
            <a:ext cx="1718100" cy="6276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43"/>
          <p:cNvSpPr txBox="1"/>
          <p:nvPr>
            <p:ph idx="1" type="body"/>
          </p:nvPr>
        </p:nvSpPr>
        <p:spPr>
          <a:xfrm>
            <a:off x="517916" y="1160462"/>
            <a:ext cx="11158705" cy="5113338"/>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rgbClr val="232936"/>
              </a:buClr>
              <a:buSzPts val="1800"/>
              <a:buNone/>
            </a:pPr>
            <a:r>
              <a:rPr b="0" i="1" lang="en-US">
                <a:solidFill>
                  <a:srgbClr val="232936"/>
                </a:solidFill>
                <a:latin typeface="IBM Plex Sans"/>
                <a:ea typeface="IBM Plex Sans"/>
                <a:cs typeface="IBM Plex Sans"/>
                <a:sym typeface="IBM Plex Sans"/>
              </a:rPr>
              <a:t>Sprint 2</a:t>
            </a:r>
            <a:endParaRPr b="0" i="0">
              <a:solidFill>
                <a:srgbClr val="232936"/>
              </a:solidFill>
              <a:latin typeface="IBM Plex Sans"/>
              <a:ea typeface="IBM Plex Sans"/>
              <a:cs typeface="IBM Plex Sans"/>
              <a:sym typeface="IBM Plex Sans"/>
            </a:endParaRPr>
          </a:p>
          <a:p>
            <a:pPr indent="0" lvl="0" marL="0" rtl="0" algn="l">
              <a:spcBef>
                <a:spcPts val="800"/>
              </a:spcBef>
              <a:spcAft>
                <a:spcPts val="0"/>
              </a:spcAft>
              <a:buClr>
                <a:srgbClr val="232936"/>
              </a:buClr>
              <a:buSzPts val="1800"/>
              <a:buNone/>
            </a:pPr>
            <a:r>
              <a:rPr b="0" i="0" lang="en-US">
                <a:solidFill>
                  <a:srgbClr val="232936"/>
                </a:solidFill>
                <a:latin typeface="IBM Plex Sans"/>
                <a:ea typeface="IBM Plex Sans"/>
                <a:cs typeface="IBM Plex Sans"/>
                <a:sym typeface="IBM Plex Sans"/>
              </a:rPr>
              <a:t>One of the main challenges will be how to transpose a concept from one region/industry to another and hence generalize. There might be significant differences in availability of data (take the U.S. for example that generally has lots of data available which might not be the case for other countries). In sprint 2 the emphasis will be on transforming your gained knowledge towards a global, scalable approach which translates into tangible business benefits.</a:t>
            </a:r>
            <a:endParaRPr/>
          </a:p>
          <a:p>
            <a:pPr indent="-114300" lvl="0" marL="0" rtl="0" algn="l">
              <a:spcBef>
                <a:spcPts val="800"/>
              </a:spcBef>
              <a:spcAft>
                <a:spcPts val="0"/>
              </a:spcAft>
              <a:buClr>
                <a:srgbClr val="232936"/>
              </a:buClr>
              <a:buSzPts val="1800"/>
              <a:buFont typeface="Arial"/>
              <a:buChar char="•"/>
            </a:pPr>
            <a:r>
              <a:rPr b="0" i="0" lang="en-US">
                <a:solidFill>
                  <a:srgbClr val="232936"/>
                </a:solidFill>
                <a:latin typeface="IBM Plex Sans"/>
                <a:ea typeface="IBM Plex Sans"/>
                <a:cs typeface="IBM Plex Sans"/>
                <a:sym typeface="IBM Plex Sans"/>
              </a:rPr>
              <a:t>Workshop with talent teams, Swiss Re and Mindfire to frame the 2nd sprint and shape deliverables of 1st sprint to be suitable as input for the 2nd one</a:t>
            </a:r>
            <a:endParaRPr/>
          </a:p>
          <a:p>
            <a:pPr indent="-114300" lvl="0" marL="0" rtl="0" algn="l">
              <a:spcBef>
                <a:spcPts val="800"/>
              </a:spcBef>
              <a:spcAft>
                <a:spcPts val="0"/>
              </a:spcAft>
              <a:buClr>
                <a:srgbClr val="232936"/>
              </a:buClr>
              <a:buSzPts val="1800"/>
              <a:buFont typeface="Arial"/>
              <a:buChar char="•"/>
            </a:pPr>
            <a:r>
              <a:rPr b="0" i="0" lang="en-US">
                <a:solidFill>
                  <a:srgbClr val="232936"/>
                </a:solidFill>
                <a:latin typeface="IBM Plex Sans"/>
                <a:ea typeface="IBM Plex Sans"/>
                <a:cs typeface="IBM Plex Sans"/>
                <a:sym typeface="IBM Plex Sans"/>
              </a:rPr>
              <a:t>Create a first reusable model (based on a specific industry, region)</a:t>
            </a:r>
            <a:endParaRPr/>
          </a:p>
          <a:p>
            <a:pPr indent="-114300" lvl="0" marL="0" rtl="0" algn="l">
              <a:spcBef>
                <a:spcPts val="800"/>
              </a:spcBef>
              <a:spcAft>
                <a:spcPts val="0"/>
              </a:spcAft>
              <a:buClr>
                <a:srgbClr val="232936"/>
              </a:buClr>
              <a:buSzPts val="1800"/>
              <a:buFont typeface="Arial"/>
              <a:buChar char="•"/>
            </a:pPr>
            <a:r>
              <a:rPr b="0" i="0" lang="en-US">
                <a:solidFill>
                  <a:srgbClr val="232936"/>
                </a:solidFill>
                <a:latin typeface="IBM Plex Sans"/>
                <a:ea typeface="IBM Plex Sans"/>
                <a:cs typeface="IBM Plex Sans"/>
                <a:sym typeface="IBM Plex Sans"/>
              </a:rPr>
              <a:t>Implement your model – workable prototype</a:t>
            </a:r>
            <a:endParaRPr/>
          </a:p>
          <a:p>
            <a:pPr indent="-114300" lvl="0" marL="0" rtl="0" algn="l">
              <a:spcBef>
                <a:spcPts val="800"/>
              </a:spcBef>
              <a:spcAft>
                <a:spcPts val="0"/>
              </a:spcAft>
              <a:buClr>
                <a:srgbClr val="232936"/>
              </a:buClr>
              <a:buSzPts val="1800"/>
              <a:buFont typeface="Arial"/>
              <a:buChar char="•"/>
            </a:pPr>
            <a:r>
              <a:rPr b="0" i="0" lang="en-US">
                <a:solidFill>
                  <a:srgbClr val="232936"/>
                </a:solidFill>
                <a:latin typeface="IBM Plex Sans"/>
                <a:ea typeface="IBM Plex Sans"/>
                <a:cs typeface="IBM Plex Sans"/>
                <a:sym typeface="IBM Plex Sans"/>
              </a:rPr>
              <a:t>Describe your solution/way in a concept supported by a data flow/logic of the model visualization OR code</a:t>
            </a:r>
            <a:endParaRPr/>
          </a:p>
          <a:p>
            <a:pPr indent="0" lvl="0" marL="0" rtl="0" algn="l">
              <a:spcBef>
                <a:spcPts val="800"/>
              </a:spcBef>
              <a:spcAft>
                <a:spcPts val="0"/>
              </a:spcAft>
              <a:buClr>
                <a:srgbClr val="232936"/>
              </a:buClr>
              <a:buSzPts val="1800"/>
              <a:buNone/>
            </a:pPr>
            <a:r>
              <a:rPr b="0" i="0" lang="en-US">
                <a:solidFill>
                  <a:srgbClr val="232936"/>
                </a:solidFill>
                <a:latin typeface="IBM Plex Sans"/>
                <a:ea typeface="IBM Plex Sans"/>
                <a:cs typeface="IBM Plex Sans"/>
                <a:sym typeface="IBM Plex Sans"/>
              </a:rPr>
              <a:t> </a:t>
            </a:r>
            <a:endParaRPr/>
          </a:p>
          <a:p>
            <a:pPr indent="0" lvl="0" marL="0" rtl="0" algn="l">
              <a:spcBef>
                <a:spcPts val="800"/>
              </a:spcBef>
              <a:spcAft>
                <a:spcPts val="0"/>
              </a:spcAft>
              <a:buClr>
                <a:schemeClr val="dk1"/>
              </a:buClr>
              <a:buSzPts val="1800"/>
              <a:buNone/>
            </a:pPr>
            <a:r>
              <a:t/>
            </a:r>
            <a:endParaRPr/>
          </a:p>
        </p:txBody>
      </p:sp>
      <p:sp>
        <p:nvSpPr>
          <p:cNvPr id="476" name="Google Shape;476;p43"/>
          <p:cNvSpPr txBox="1"/>
          <p:nvPr>
            <p:ph type="title"/>
          </p:nvPr>
        </p:nvSpPr>
        <p:spPr>
          <a:xfrm>
            <a:off x="517917" y="280988"/>
            <a:ext cx="8805471" cy="878686"/>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dk1"/>
              </a:buClr>
              <a:buSzPts val="2400"/>
              <a:buFont typeface="Arial"/>
              <a:buNone/>
            </a:pPr>
            <a:r>
              <a:rPr lang="en-US"/>
              <a:t>Sprint 2</a:t>
            </a:r>
            <a:endParaRPr/>
          </a:p>
        </p:txBody>
      </p:sp>
      <p:sp>
        <p:nvSpPr>
          <p:cNvPr id="477" name="Google Shape;477;p43"/>
          <p:cNvSpPr/>
          <p:nvPr/>
        </p:nvSpPr>
        <p:spPr>
          <a:xfrm>
            <a:off x="10351095" y="210783"/>
            <a:ext cx="1717973" cy="627731"/>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44"/>
          <p:cNvSpPr txBox="1"/>
          <p:nvPr>
            <p:ph idx="1" type="body"/>
          </p:nvPr>
        </p:nvSpPr>
        <p:spPr>
          <a:xfrm>
            <a:off x="661066" y="872401"/>
            <a:ext cx="11158800" cy="5113200"/>
          </a:xfrm>
          <a:prstGeom prst="rect">
            <a:avLst/>
          </a:prstGeom>
        </p:spPr>
        <p:txBody>
          <a:bodyPr anchorCtr="0" anchor="t" bIns="0" lIns="0" spcFirstLastPara="1" rIns="0" wrap="square" tIns="0">
            <a:noAutofit/>
          </a:bodyPr>
          <a:lstStyle/>
          <a:p>
            <a:pPr indent="0" lvl="0" marL="0" rtl="0" algn="l">
              <a:spcBef>
                <a:spcPts val="800"/>
              </a:spcBef>
              <a:spcAft>
                <a:spcPts val="0"/>
              </a:spcAft>
              <a:buClr>
                <a:srgbClr val="232936"/>
              </a:buClr>
              <a:buSzPts val="1800"/>
              <a:buFont typeface="Arial"/>
              <a:buNone/>
            </a:pPr>
            <a:r>
              <a:rPr b="1" lang="en-US" u="sng">
                <a:solidFill>
                  <a:srgbClr val="232936"/>
                </a:solidFill>
                <a:latin typeface="IBM Plex Sans"/>
                <a:ea typeface="IBM Plex Sans"/>
                <a:cs typeface="IBM Plex Sans"/>
                <a:sym typeface="IBM Plex Sans"/>
              </a:rPr>
              <a:t>a country and industry </a:t>
            </a:r>
            <a:r>
              <a:rPr lang="en-US">
                <a:solidFill>
                  <a:srgbClr val="232936"/>
                </a:solidFill>
                <a:latin typeface="IBM Plex Sans"/>
                <a:ea typeface="IBM Plex Sans"/>
                <a:cs typeface="IBM Plex Sans"/>
                <a:sym typeface="IBM Plex Sans"/>
              </a:rPr>
              <a:t>of your choice (please </a:t>
            </a:r>
            <a:r>
              <a:rPr i="1" lang="en-US" u="sng">
                <a:solidFill>
                  <a:srgbClr val="232936"/>
                </a:solidFill>
                <a:latin typeface="IBM Plex Sans"/>
                <a:ea typeface="IBM Plex Sans"/>
                <a:cs typeface="IBM Plex Sans"/>
                <a:sym typeface="IBM Plex Sans"/>
              </a:rPr>
              <a:t>include the reasoning </a:t>
            </a:r>
            <a:r>
              <a:rPr lang="en-US">
                <a:solidFill>
                  <a:srgbClr val="232936"/>
                </a:solidFill>
                <a:latin typeface="IBM Plex Sans"/>
                <a:ea typeface="IBM Plex Sans"/>
                <a:cs typeface="IBM Plex Sans"/>
                <a:sym typeface="IBM Plex Sans"/>
              </a:rPr>
              <a:t>for choosing a particular geography and industry/sector).</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rPr lang="en-US">
                <a:solidFill>
                  <a:srgbClr val="232936"/>
                </a:solidFill>
                <a:latin typeface="IBM Plex Sans"/>
                <a:ea typeface="IBM Plex Sans"/>
                <a:cs typeface="IBM Plex Sans"/>
                <a:sym typeface="IBM Plex Sans"/>
              </a:rPr>
              <a:t>Ideas: Fortune 500, DAX 30, SME to have a regional based sample Six Swiss Exchange</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rPr lang="en-US">
                <a:solidFill>
                  <a:srgbClr val="232936"/>
                </a:solidFill>
                <a:latin typeface="IBM Plex Sans"/>
                <a:ea typeface="IBM Plex Sans"/>
                <a:cs typeface="IBM Plex Sans"/>
                <a:sym typeface="IBM Plex Sans"/>
              </a:rPr>
              <a:t>Biggest top 20 Indian companies </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rPr lang="en-US">
                <a:solidFill>
                  <a:srgbClr val="232936"/>
                </a:solidFill>
                <a:latin typeface="IBM Plex Sans"/>
                <a:ea typeface="IBM Plex Sans"/>
                <a:cs typeface="IBM Plex Sans"/>
                <a:sym typeface="IBM Plex Sans"/>
              </a:rPr>
              <a:t>Companies publish annual/ quarterly reports</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rPr lang="en-US">
                <a:solidFill>
                  <a:srgbClr val="232936"/>
                </a:solidFill>
                <a:latin typeface="IBM Plex Sans"/>
                <a:ea typeface="IBM Plex Sans"/>
                <a:cs typeface="IBM Plex Sans"/>
                <a:sym typeface="IBM Plex Sans"/>
              </a:rPr>
              <a:t>Sustainability Reports </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rPr lang="en-US">
                <a:solidFill>
                  <a:srgbClr val="232936"/>
                </a:solidFill>
                <a:latin typeface="IBM Plex Sans"/>
                <a:ea typeface="IBM Plex Sans"/>
                <a:cs typeface="IBM Plex Sans"/>
                <a:sym typeface="IBM Plex Sans"/>
              </a:rPr>
              <a:t>Joint venture information website </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rPr lang="en-US">
                <a:solidFill>
                  <a:srgbClr val="232936"/>
                </a:solidFill>
                <a:latin typeface="IBM Plex Sans"/>
                <a:ea typeface="IBM Plex Sans"/>
                <a:cs typeface="IBM Plex Sans"/>
                <a:sym typeface="IBM Plex Sans"/>
              </a:rPr>
              <a:t># search on Facebook, Instagram </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rPr lang="en-US" u="sng">
                <a:solidFill>
                  <a:schemeClr val="hlink"/>
                </a:solidFill>
                <a:latin typeface="IBM Plex Sans"/>
                <a:ea typeface="IBM Plex Sans"/>
                <a:cs typeface="IBM Plex Sans"/>
                <a:sym typeface="IBM Plex Sans"/>
                <a:hlinkClick r:id="rId3"/>
              </a:rPr>
              <a:t>https://www.marklines.com/portal_top_en.html</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rPr lang="en-US">
                <a:solidFill>
                  <a:srgbClr val="232936"/>
                </a:solidFill>
                <a:latin typeface="IBM Plex Sans"/>
                <a:ea typeface="IBM Plex Sans"/>
                <a:cs typeface="IBM Plex Sans"/>
                <a:sym typeface="IBM Plex Sans"/>
              </a:rPr>
              <a:t>https://www.strategyanalytics.com</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rPr lang="en-US" u="sng">
                <a:solidFill>
                  <a:schemeClr val="hlink"/>
                </a:solidFill>
                <a:latin typeface="IBM Plex Sans"/>
                <a:ea typeface="IBM Plex Sans"/>
                <a:cs typeface="IBM Plex Sans"/>
                <a:sym typeface="IBM Plex Sans"/>
                <a:hlinkClick r:id="rId4"/>
              </a:rPr>
              <a:t>https://www.foodengineeringmag.com/2019-top-100-food-beverage-companies</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rPr lang="en-US">
                <a:solidFill>
                  <a:srgbClr val="232936"/>
                </a:solidFill>
                <a:latin typeface="IBM Plex Sans"/>
                <a:ea typeface="IBM Plex Sans"/>
                <a:cs typeface="IBM Plex Sans"/>
                <a:sym typeface="IBM Plex Sans"/>
              </a:rPr>
              <a:t>WHO has information ? https://datarade.ai/data-products/location-data-matrixian-group</a:t>
            </a:r>
            <a:endParaRPr>
              <a:solidFill>
                <a:srgbClr val="232936"/>
              </a:solidFill>
              <a:latin typeface="IBM Plex Sans"/>
              <a:ea typeface="IBM Plex Sans"/>
              <a:cs typeface="IBM Plex Sans"/>
              <a:sym typeface="IBM Plex Sans"/>
            </a:endParaRPr>
          </a:p>
          <a:p>
            <a:pPr indent="0" lvl="0" marL="0" rtl="0" algn="l">
              <a:spcBef>
                <a:spcPts val="800"/>
              </a:spcBef>
              <a:spcAft>
                <a:spcPts val="0"/>
              </a:spcAft>
              <a:buNone/>
            </a:pPr>
            <a:r>
              <a:rPr lang="en-US">
                <a:solidFill>
                  <a:srgbClr val="232936"/>
                </a:solidFill>
                <a:latin typeface="IBM Plex Sans"/>
                <a:ea typeface="IBM Plex Sans"/>
                <a:cs typeface="IBM Plex Sans"/>
                <a:sym typeface="IBM Plex Sans"/>
              </a:rPr>
              <a:t>Banks, middleware for payment (SIX), SAP, </a:t>
            </a:r>
            <a:endParaRPr>
              <a:solidFill>
                <a:srgbClr val="232936"/>
              </a:solidFill>
              <a:latin typeface="IBM Plex Sans"/>
              <a:ea typeface="IBM Plex Sans"/>
              <a:cs typeface="IBM Plex Sans"/>
              <a:sym typeface="IBM Plex Sans"/>
            </a:endParaRPr>
          </a:p>
        </p:txBody>
      </p:sp>
      <p:sp>
        <p:nvSpPr>
          <p:cNvPr id="484" name="Google Shape;484;p44"/>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a:t>Country and industry</a:t>
            </a:r>
            <a:endParaRPr/>
          </a:p>
        </p:txBody>
      </p:sp>
      <p:sp>
        <p:nvSpPr>
          <p:cNvPr id="485" name="Google Shape;485;p44"/>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
        <p:nvSpPr>
          <p:cNvPr id="486" name="Google Shape;486;p44"/>
          <p:cNvSpPr/>
          <p:nvPr/>
        </p:nvSpPr>
        <p:spPr>
          <a:xfrm>
            <a:off x="10351095" y="210783"/>
            <a:ext cx="1718100" cy="6276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45"/>
          <p:cNvSpPr txBox="1"/>
          <p:nvPr>
            <p:ph idx="1" type="body"/>
          </p:nvPr>
        </p:nvSpPr>
        <p:spPr>
          <a:xfrm>
            <a:off x="517916" y="1160462"/>
            <a:ext cx="11158705" cy="5113338"/>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1800"/>
              <a:buNone/>
            </a:pPr>
            <a:r>
              <a:t/>
            </a:r>
            <a:endParaRPr/>
          </a:p>
        </p:txBody>
      </p:sp>
      <p:sp>
        <p:nvSpPr>
          <p:cNvPr id="492" name="Google Shape;492;p45"/>
          <p:cNvSpPr txBox="1"/>
          <p:nvPr>
            <p:ph type="title"/>
          </p:nvPr>
        </p:nvSpPr>
        <p:spPr>
          <a:xfrm>
            <a:off x="517917" y="280988"/>
            <a:ext cx="8805471" cy="878686"/>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dk1"/>
              </a:buClr>
              <a:buSzPts val="2400"/>
              <a:buFont typeface="Arial"/>
              <a:buNone/>
            </a:pPr>
            <a:r>
              <a:t/>
            </a:r>
            <a:endParaRPr/>
          </a:p>
        </p:txBody>
      </p:sp>
      <p:sp>
        <p:nvSpPr>
          <p:cNvPr id="493" name="Google Shape;493;p45"/>
          <p:cNvSpPr txBox="1"/>
          <p:nvPr>
            <p:ph idx="11" type="ftr"/>
          </p:nvPr>
        </p:nvSpPr>
        <p:spPr>
          <a:xfrm>
            <a:off x="1428221" y="6561209"/>
            <a:ext cx="9073621" cy="1440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US"/>
              <a:t>File Name</a:t>
            </a:r>
            <a:endParaRPr/>
          </a:p>
        </p:txBody>
      </p:sp>
      <p:sp>
        <p:nvSpPr>
          <p:cNvPr id="494" name="Google Shape;494;p45"/>
          <p:cNvSpPr txBox="1"/>
          <p:nvPr>
            <p:ph idx="12" type="sldNum"/>
          </p:nvPr>
        </p:nvSpPr>
        <p:spPr>
          <a:xfrm>
            <a:off x="515938" y="6561209"/>
            <a:ext cx="912283" cy="1440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pic>
        <p:nvPicPr>
          <p:cNvPr id="495" name="Google Shape;495;p45"/>
          <p:cNvPicPr preferRelativeResize="0"/>
          <p:nvPr/>
        </p:nvPicPr>
        <p:blipFill rotWithShape="1">
          <a:blip r:embed="rId3">
            <a:alphaModFix/>
          </a:blip>
          <a:srcRect b="0" l="0" r="0" t="0"/>
          <a:stretch/>
        </p:blipFill>
        <p:spPr>
          <a:xfrm>
            <a:off x="914400" y="827805"/>
            <a:ext cx="11190398" cy="5858355"/>
          </a:xfrm>
          <a:prstGeom prst="rect">
            <a:avLst/>
          </a:prstGeom>
          <a:noFill/>
          <a:ln>
            <a:noFill/>
          </a:ln>
        </p:spPr>
      </p:pic>
      <p:sp>
        <p:nvSpPr>
          <p:cNvPr id="496" name="Google Shape;496;p45"/>
          <p:cNvSpPr txBox="1"/>
          <p:nvPr/>
        </p:nvSpPr>
        <p:spPr>
          <a:xfrm>
            <a:off x="1276323" y="1548536"/>
            <a:ext cx="2743200" cy="4416891"/>
          </a:xfrm>
          <a:prstGeom prst="rect">
            <a:avLst/>
          </a:prstGeom>
          <a:noFill/>
          <a:ln cap="flat" cmpd="sng" w="76200">
            <a:solidFill>
              <a:srgbClr val="FF5A5A"/>
            </a:solidFill>
            <a:prstDash val="solid"/>
            <a:round/>
            <a:headEnd len="sm" w="sm" type="none"/>
            <a:tailEnd len="sm" w="sm" type="none"/>
          </a:ln>
        </p:spPr>
        <p:txBody>
          <a:bodyPr anchorCtr="0" anchor="t" bIns="0" lIns="0" spcFirstLastPara="1" rIns="0" wrap="square" tIns="0">
            <a:noAutofit/>
          </a:bodyPr>
          <a:lstStyle/>
          <a:p>
            <a:pPr indent="-92075" lvl="0" marL="180975" marR="0" rtl="0" algn="l">
              <a:spcBef>
                <a:spcPts val="0"/>
              </a:spcBef>
              <a:spcAft>
                <a:spcPts val="0"/>
              </a:spcAft>
              <a:buClr>
                <a:schemeClr val="lt2"/>
              </a:buClr>
              <a:buSzPts val="1400"/>
              <a:buFont typeface="Noto Sans Symbols"/>
              <a:buNone/>
            </a:pPr>
            <a:r>
              <a:t/>
            </a:r>
            <a:endParaRPr sz="1400">
              <a:solidFill>
                <a:schemeClr val="dk1"/>
              </a:solidFill>
              <a:latin typeface="Arial"/>
              <a:ea typeface="Arial"/>
              <a:cs typeface="Arial"/>
              <a:sym typeface="Arial"/>
            </a:endParaRPr>
          </a:p>
        </p:txBody>
      </p:sp>
      <p:sp>
        <p:nvSpPr>
          <p:cNvPr id="497" name="Google Shape;497;p45"/>
          <p:cNvSpPr/>
          <p:nvPr/>
        </p:nvSpPr>
        <p:spPr>
          <a:xfrm>
            <a:off x="55492" y="1981200"/>
            <a:ext cx="1925708" cy="1127990"/>
          </a:xfrm>
          <a:prstGeom prst="ellipse">
            <a:avLst/>
          </a:prstGeom>
          <a:solidFill>
            <a:schemeClr val="dk2"/>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rPr b="1" lang="en-US" sz="1000">
                <a:solidFill>
                  <a:schemeClr val="dk1"/>
                </a:solidFill>
                <a:latin typeface="Arial"/>
                <a:ea typeface="Arial"/>
                <a:cs typeface="Arial"/>
                <a:sym typeface="Arial"/>
              </a:rPr>
              <a:t>Which data – e.g. ad</a:t>
            </a:r>
            <a:r>
              <a:rPr b="1" lang="en-US" sz="1000">
                <a:solidFill>
                  <a:schemeClr val="dk1"/>
                </a:solidFill>
              </a:rPr>
              <a:t>d</a:t>
            </a:r>
            <a:r>
              <a:rPr b="1" lang="en-US" sz="1000">
                <a:solidFill>
                  <a:schemeClr val="dk1"/>
                </a:solidFill>
                <a:latin typeface="Arial"/>
                <a:ea typeface="Arial"/>
                <a:cs typeface="Arial"/>
                <a:sym typeface="Arial"/>
              </a:rPr>
              <a:t>ress</a:t>
            </a:r>
            <a:endParaRPr b="1" sz="1000">
              <a:solidFill>
                <a:schemeClr val="dk1"/>
              </a:solidFill>
              <a:latin typeface="Arial"/>
              <a:ea typeface="Arial"/>
              <a:cs typeface="Arial"/>
              <a:sym typeface="Arial"/>
            </a:endParaRPr>
          </a:p>
          <a:p>
            <a:pPr indent="0" lvl="0" marL="0" marR="0" rtl="0" algn="ctr">
              <a:spcBef>
                <a:spcPts val="600"/>
              </a:spcBef>
              <a:spcAft>
                <a:spcPts val="0"/>
              </a:spcAft>
              <a:buNone/>
            </a:pPr>
            <a:r>
              <a:rPr b="1" lang="en-US" sz="1000">
                <a:solidFill>
                  <a:schemeClr val="dk1"/>
                </a:solidFill>
                <a:latin typeface="Arial"/>
                <a:ea typeface="Arial"/>
                <a:cs typeface="Arial"/>
                <a:sym typeface="Arial"/>
              </a:rPr>
              <a:t>Define a scope</a:t>
            </a:r>
            <a:endParaRPr b="1" sz="1000">
              <a:solidFill>
                <a:schemeClr val="dk1"/>
              </a:solidFill>
              <a:latin typeface="Arial"/>
              <a:ea typeface="Arial"/>
              <a:cs typeface="Arial"/>
              <a:sym typeface="Arial"/>
            </a:endParaRPr>
          </a:p>
        </p:txBody>
      </p:sp>
      <p:sp>
        <p:nvSpPr>
          <p:cNvPr id="498" name="Google Shape;498;p45"/>
          <p:cNvSpPr/>
          <p:nvPr/>
        </p:nvSpPr>
        <p:spPr>
          <a:xfrm>
            <a:off x="87202" y="3128239"/>
            <a:ext cx="1371600" cy="1295401"/>
          </a:xfrm>
          <a:prstGeom prst="ellipse">
            <a:avLst/>
          </a:prstGeom>
          <a:solidFill>
            <a:schemeClr val="dk2"/>
          </a:solidFill>
          <a:ln>
            <a:noFill/>
          </a:ln>
        </p:spPr>
        <p:txBody>
          <a:bodyPr anchorCtr="0" anchor="t" bIns="72000" lIns="72000" spcFirstLastPara="1" rIns="72000" wrap="square" tIns="72000">
            <a:noAutofit/>
          </a:bodyPr>
          <a:lstStyle/>
          <a:p>
            <a:pPr indent="0" lvl="0" marL="0" marR="0" rtl="0" algn="l">
              <a:spcBef>
                <a:spcPts val="0"/>
              </a:spcBef>
              <a:spcAft>
                <a:spcPts val="0"/>
              </a:spcAft>
              <a:buNone/>
            </a:pPr>
            <a:r>
              <a:rPr b="1" i="0" lang="en-US" sz="1000">
                <a:solidFill>
                  <a:schemeClr val="dk1"/>
                </a:solidFill>
                <a:latin typeface="IBM Plex Sans"/>
                <a:ea typeface="IBM Plex Sans"/>
                <a:cs typeface="IBM Plex Sans"/>
                <a:sym typeface="IBM Plex Sans"/>
              </a:rPr>
              <a:t>Company ABB  and a location e.g. fortune 500, SME</a:t>
            </a:r>
            <a:endParaRPr b="1" sz="1000">
              <a:solidFill>
                <a:schemeClr val="dk1"/>
              </a:solidFill>
              <a:latin typeface="Arial"/>
              <a:ea typeface="Arial"/>
              <a:cs typeface="Arial"/>
              <a:sym typeface="Arial"/>
            </a:endParaRPr>
          </a:p>
        </p:txBody>
      </p:sp>
      <p:sp>
        <p:nvSpPr>
          <p:cNvPr id="499" name="Google Shape;499;p45"/>
          <p:cNvSpPr/>
          <p:nvPr/>
        </p:nvSpPr>
        <p:spPr>
          <a:xfrm>
            <a:off x="10351095" y="210783"/>
            <a:ext cx="1717973" cy="627731"/>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46"/>
          <p:cNvSpPr txBox="1"/>
          <p:nvPr>
            <p:ph idx="1" type="body"/>
          </p:nvPr>
        </p:nvSpPr>
        <p:spPr>
          <a:xfrm>
            <a:off x="517916" y="1160462"/>
            <a:ext cx="11158800" cy="5113200"/>
          </a:xfrm>
          <a:prstGeom prst="rect">
            <a:avLst/>
          </a:prstGeom>
        </p:spPr>
        <p:txBody>
          <a:bodyPr anchorCtr="0" anchor="t" bIns="0" lIns="0" spcFirstLastPara="1" rIns="0" wrap="square" tIns="0">
            <a:noAutofit/>
          </a:bodyPr>
          <a:lstStyle/>
          <a:p>
            <a:pPr indent="0" lvl="0" marL="0" rtl="0" algn="l">
              <a:spcBef>
                <a:spcPts val="400"/>
              </a:spcBef>
              <a:spcAft>
                <a:spcPts val="400"/>
              </a:spcAft>
              <a:buNone/>
            </a:pPr>
            <a:r>
              <a:t/>
            </a:r>
            <a:endParaRPr/>
          </a:p>
        </p:txBody>
      </p:sp>
      <p:sp>
        <p:nvSpPr>
          <p:cNvPr id="506" name="Google Shape;506;p46"/>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507" name="Google Shape;507;p46"/>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pic>
        <p:nvPicPr>
          <p:cNvPr id="508" name="Google Shape;508;p46"/>
          <p:cNvPicPr preferRelativeResize="0"/>
          <p:nvPr/>
        </p:nvPicPr>
        <p:blipFill>
          <a:blip r:embed="rId3">
            <a:alphaModFix/>
          </a:blip>
          <a:stretch>
            <a:fillRect/>
          </a:stretch>
        </p:blipFill>
        <p:spPr>
          <a:xfrm>
            <a:off x="423863" y="347663"/>
            <a:ext cx="11344275" cy="61626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47"/>
          <p:cNvSpPr txBox="1"/>
          <p:nvPr>
            <p:ph idx="1" type="body"/>
          </p:nvPr>
        </p:nvSpPr>
        <p:spPr>
          <a:xfrm>
            <a:off x="517916" y="1160462"/>
            <a:ext cx="11158705" cy="5113338"/>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1800"/>
              <a:buNone/>
            </a:pPr>
            <a:r>
              <a:t/>
            </a:r>
            <a:endParaRPr/>
          </a:p>
        </p:txBody>
      </p:sp>
      <p:sp>
        <p:nvSpPr>
          <p:cNvPr id="514" name="Google Shape;514;p47"/>
          <p:cNvSpPr txBox="1"/>
          <p:nvPr>
            <p:ph type="title"/>
          </p:nvPr>
        </p:nvSpPr>
        <p:spPr>
          <a:xfrm>
            <a:off x="517917" y="280988"/>
            <a:ext cx="8805471" cy="878686"/>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dk1"/>
              </a:buClr>
              <a:buSzPts val="2400"/>
              <a:buFont typeface="Arial"/>
              <a:buNone/>
            </a:pPr>
            <a:r>
              <a:t/>
            </a:r>
            <a:endParaRPr/>
          </a:p>
        </p:txBody>
      </p:sp>
      <p:sp>
        <p:nvSpPr>
          <p:cNvPr id="515" name="Google Shape;515;p47"/>
          <p:cNvSpPr txBox="1"/>
          <p:nvPr>
            <p:ph idx="11" type="ftr"/>
          </p:nvPr>
        </p:nvSpPr>
        <p:spPr>
          <a:xfrm>
            <a:off x="1428221" y="6561209"/>
            <a:ext cx="9073621" cy="1440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US"/>
              <a:t>File Name</a:t>
            </a:r>
            <a:endParaRPr/>
          </a:p>
        </p:txBody>
      </p:sp>
      <p:sp>
        <p:nvSpPr>
          <p:cNvPr id="516" name="Google Shape;516;p47"/>
          <p:cNvSpPr txBox="1"/>
          <p:nvPr>
            <p:ph idx="12" type="sldNum"/>
          </p:nvPr>
        </p:nvSpPr>
        <p:spPr>
          <a:xfrm>
            <a:off x="515938" y="6561209"/>
            <a:ext cx="912283" cy="1440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pic>
        <p:nvPicPr>
          <p:cNvPr id="517" name="Google Shape;517;p47"/>
          <p:cNvPicPr preferRelativeResize="0"/>
          <p:nvPr/>
        </p:nvPicPr>
        <p:blipFill rotWithShape="1">
          <a:blip r:embed="rId3">
            <a:alphaModFix/>
          </a:blip>
          <a:srcRect b="0" l="0" r="0" t="0"/>
          <a:stretch/>
        </p:blipFill>
        <p:spPr>
          <a:xfrm>
            <a:off x="914400" y="827805"/>
            <a:ext cx="11190398" cy="5858355"/>
          </a:xfrm>
          <a:prstGeom prst="rect">
            <a:avLst/>
          </a:prstGeom>
          <a:noFill/>
          <a:ln>
            <a:noFill/>
          </a:ln>
        </p:spPr>
      </p:pic>
      <p:sp>
        <p:nvSpPr>
          <p:cNvPr id="518" name="Google Shape;518;p47"/>
          <p:cNvSpPr txBox="1"/>
          <p:nvPr/>
        </p:nvSpPr>
        <p:spPr>
          <a:xfrm>
            <a:off x="1276323" y="1548536"/>
            <a:ext cx="2743200" cy="4416891"/>
          </a:xfrm>
          <a:prstGeom prst="rect">
            <a:avLst/>
          </a:prstGeom>
          <a:noFill/>
          <a:ln cap="flat" cmpd="sng" w="76200">
            <a:solidFill>
              <a:srgbClr val="FF5A5A"/>
            </a:solidFill>
            <a:prstDash val="solid"/>
            <a:round/>
            <a:headEnd len="sm" w="sm" type="none"/>
            <a:tailEnd len="sm" w="sm" type="none"/>
          </a:ln>
        </p:spPr>
        <p:txBody>
          <a:bodyPr anchorCtr="0" anchor="t" bIns="0" lIns="0" spcFirstLastPara="1" rIns="0" wrap="square" tIns="0">
            <a:noAutofit/>
          </a:bodyPr>
          <a:lstStyle/>
          <a:p>
            <a:pPr indent="-92075" lvl="0" marL="180975" marR="0" rtl="0" algn="l">
              <a:spcBef>
                <a:spcPts val="0"/>
              </a:spcBef>
              <a:spcAft>
                <a:spcPts val="0"/>
              </a:spcAft>
              <a:buClr>
                <a:schemeClr val="lt2"/>
              </a:buClr>
              <a:buSzPts val="1400"/>
              <a:buFont typeface="Noto Sans Symbols"/>
              <a:buNone/>
            </a:pPr>
            <a:r>
              <a:t/>
            </a:r>
            <a:endParaRPr sz="1400">
              <a:solidFill>
                <a:schemeClr val="dk1"/>
              </a:solidFill>
              <a:latin typeface="Arial"/>
              <a:ea typeface="Arial"/>
              <a:cs typeface="Arial"/>
              <a:sym typeface="Arial"/>
            </a:endParaRPr>
          </a:p>
        </p:txBody>
      </p:sp>
      <p:sp>
        <p:nvSpPr>
          <p:cNvPr id="519" name="Google Shape;519;p47"/>
          <p:cNvSpPr/>
          <p:nvPr/>
        </p:nvSpPr>
        <p:spPr>
          <a:xfrm>
            <a:off x="55492" y="1981200"/>
            <a:ext cx="1925708" cy="1127990"/>
          </a:xfrm>
          <a:prstGeom prst="ellipse">
            <a:avLst/>
          </a:prstGeom>
          <a:solidFill>
            <a:schemeClr val="dk2"/>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rPr b="1" lang="en-US" sz="1000">
                <a:solidFill>
                  <a:schemeClr val="dk1"/>
                </a:solidFill>
                <a:latin typeface="Arial"/>
                <a:ea typeface="Arial"/>
                <a:cs typeface="Arial"/>
                <a:sym typeface="Arial"/>
              </a:rPr>
              <a:t>Which data – e.g. adress</a:t>
            </a:r>
            <a:endParaRPr b="1" sz="1000">
              <a:solidFill>
                <a:schemeClr val="dk1"/>
              </a:solidFill>
              <a:latin typeface="Arial"/>
              <a:ea typeface="Arial"/>
              <a:cs typeface="Arial"/>
              <a:sym typeface="Arial"/>
            </a:endParaRPr>
          </a:p>
          <a:p>
            <a:pPr indent="0" lvl="0" marL="0" marR="0" rtl="0" algn="ctr">
              <a:spcBef>
                <a:spcPts val="600"/>
              </a:spcBef>
              <a:spcAft>
                <a:spcPts val="0"/>
              </a:spcAft>
              <a:buNone/>
            </a:pPr>
            <a:r>
              <a:rPr b="1" lang="en-US" sz="1000">
                <a:solidFill>
                  <a:schemeClr val="dk1"/>
                </a:solidFill>
                <a:latin typeface="Arial"/>
                <a:ea typeface="Arial"/>
                <a:cs typeface="Arial"/>
                <a:sym typeface="Arial"/>
              </a:rPr>
              <a:t>Define a scope</a:t>
            </a:r>
            <a:endParaRPr b="1" sz="1000">
              <a:solidFill>
                <a:schemeClr val="dk1"/>
              </a:solidFill>
              <a:latin typeface="Arial"/>
              <a:ea typeface="Arial"/>
              <a:cs typeface="Arial"/>
              <a:sym typeface="Arial"/>
            </a:endParaRPr>
          </a:p>
        </p:txBody>
      </p:sp>
      <p:sp>
        <p:nvSpPr>
          <p:cNvPr id="520" name="Google Shape;520;p47"/>
          <p:cNvSpPr/>
          <p:nvPr/>
        </p:nvSpPr>
        <p:spPr>
          <a:xfrm>
            <a:off x="87202" y="3128239"/>
            <a:ext cx="1371600" cy="1295401"/>
          </a:xfrm>
          <a:prstGeom prst="ellipse">
            <a:avLst/>
          </a:prstGeom>
          <a:solidFill>
            <a:schemeClr val="dk2"/>
          </a:solidFill>
          <a:ln>
            <a:noFill/>
          </a:ln>
        </p:spPr>
        <p:txBody>
          <a:bodyPr anchorCtr="0" anchor="t" bIns="72000" lIns="72000" spcFirstLastPara="1" rIns="72000" wrap="square" tIns="72000">
            <a:noAutofit/>
          </a:bodyPr>
          <a:lstStyle/>
          <a:p>
            <a:pPr indent="0" lvl="0" marL="0" marR="0" rtl="0" algn="l">
              <a:spcBef>
                <a:spcPts val="0"/>
              </a:spcBef>
              <a:spcAft>
                <a:spcPts val="0"/>
              </a:spcAft>
              <a:buNone/>
            </a:pPr>
            <a:r>
              <a:rPr b="1" i="0" lang="en-US" sz="1000">
                <a:solidFill>
                  <a:schemeClr val="dk1"/>
                </a:solidFill>
                <a:latin typeface="IBM Plex Sans"/>
                <a:ea typeface="IBM Plex Sans"/>
                <a:cs typeface="IBM Plex Sans"/>
                <a:sym typeface="IBM Plex Sans"/>
              </a:rPr>
              <a:t>Company ABB  and a location e.g. fortune 500, SME</a:t>
            </a:r>
            <a:endParaRPr b="1" sz="1000">
              <a:solidFill>
                <a:schemeClr val="dk1"/>
              </a:solidFill>
              <a:latin typeface="Arial"/>
              <a:ea typeface="Arial"/>
              <a:cs typeface="Arial"/>
              <a:sym typeface="Arial"/>
            </a:endParaRPr>
          </a:p>
        </p:txBody>
      </p:sp>
      <p:sp>
        <p:nvSpPr>
          <p:cNvPr id="521" name="Google Shape;521;p47"/>
          <p:cNvSpPr/>
          <p:nvPr/>
        </p:nvSpPr>
        <p:spPr>
          <a:xfrm>
            <a:off x="10351095" y="210783"/>
            <a:ext cx="1717973" cy="627731"/>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48"/>
          <p:cNvSpPr txBox="1"/>
          <p:nvPr>
            <p:ph type="title"/>
          </p:nvPr>
        </p:nvSpPr>
        <p:spPr>
          <a:xfrm>
            <a:off x="517917" y="280988"/>
            <a:ext cx="8805471" cy="878686"/>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dk1"/>
              </a:buClr>
              <a:buSzPts val="2400"/>
              <a:buFont typeface="Arial"/>
              <a:buNone/>
            </a:pPr>
            <a:r>
              <a:rPr lang="en-US"/>
              <a:t>Enterprise Risk map</a:t>
            </a:r>
            <a:br>
              <a:rPr lang="en-US"/>
            </a:br>
            <a:r>
              <a:rPr lang="en-US" sz="1050"/>
              <a:t>Detailed risk overview/ protocol description- in the back up</a:t>
            </a:r>
            <a:endParaRPr/>
          </a:p>
        </p:txBody>
      </p:sp>
      <p:sp>
        <p:nvSpPr>
          <p:cNvPr id="528" name="Google Shape;528;p48"/>
          <p:cNvSpPr txBox="1"/>
          <p:nvPr>
            <p:ph idx="12" type="sldNum"/>
          </p:nvPr>
        </p:nvSpPr>
        <p:spPr>
          <a:xfrm>
            <a:off x="515938" y="6561209"/>
            <a:ext cx="912283" cy="1440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
        <p:nvSpPr>
          <p:cNvPr id="529" name="Google Shape;529;p48"/>
          <p:cNvSpPr/>
          <p:nvPr/>
        </p:nvSpPr>
        <p:spPr>
          <a:xfrm>
            <a:off x="2604152" y="5823275"/>
            <a:ext cx="4860000" cy="360040"/>
          </a:xfrm>
          <a:prstGeom prst="rightArrow">
            <a:avLst>
              <a:gd fmla="val 50000" name="adj1"/>
              <a:gd fmla="val 50000" name="adj2"/>
            </a:avLst>
          </a:prstGeom>
          <a:solidFill>
            <a:schemeClr val="lt2"/>
          </a:solidFill>
          <a:ln>
            <a:noFill/>
          </a:ln>
        </p:spPr>
        <p:txBody>
          <a:bodyPr anchorCtr="0" anchor="ctr" bIns="72000" lIns="72000" spcFirstLastPara="1" rIns="72000" wrap="square" tIns="72000">
            <a:noAutofit/>
          </a:bodyPr>
          <a:lstStyle/>
          <a:p>
            <a:pPr indent="0" lvl="0" marL="0" marR="0" rtl="0" algn="ctr">
              <a:spcBef>
                <a:spcPts val="0"/>
              </a:spcBef>
              <a:spcAft>
                <a:spcPts val="0"/>
              </a:spcAft>
              <a:buNone/>
            </a:pPr>
            <a:r>
              <a:rPr lang="en-US" sz="1000">
                <a:solidFill>
                  <a:schemeClr val="lt1"/>
                </a:solidFill>
                <a:latin typeface="Arial"/>
                <a:ea typeface="Arial"/>
                <a:cs typeface="Arial"/>
                <a:sym typeface="Arial"/>
              </a:rPr>
              <a:t>Impact on Enterprise Value (range)</a:t>
            </a:r>
            <a:endParaRPr/>
          </a:p>
        </p:txBody>
      </p:sp>
      <p:sp>
        <p:nvSpPr>
          <p:cNvPr id="530" name="Google Shape;530;p48"/>
          <p:cNvSpPr/>
          <p:nvPr/>
        </p:nvSpPr>
        <p:spPr>
          <a:xfrm rot="-5400000">
            <a:off x="-158778" y="3088495"/>
            <a:ext cx="4860000" cy="360040"/>
          </a:xfrm>
          <a:prstGeom prst="rightArrow">
            <a:avLst>
              <a:gd fmla="val 50000" name="adj1"/>
              <a:gd fmla="val 50000" name="adj2"/>
            </a:avLst>
          </a:prstGeom>
          <a:solidFill>
            <a:schemeClr val="lt2"/>
          </a:solidFill>
          <a:ln>
            <a:noFill/>
          </a:ln>
        </p:spPr>
        <p:txBody>
          <a:bodyPr anchorCtr="0" anchor="ctr" bIns="72000" lIns="72000" spcFirstLastPara="1" rIns="72000" wrap="square" tIns="72000">
            <a:noAutofit/>
          </a:bodyPr>
          <a:lstStyle/>
          <a:p>
            <a:pPr indent="0" lvl="0" marL="0" marR="0" rtl="0" algn="ctr">
              <a:spcBef>
                <a:spcPts val="0"/>
              </a:spcBef>
              <a:spcAft>
                <a:spcPts val="0"/>
              </a:spcAft>
              <a:buNone/>
            </a:pPr>
            <a:r>
              <a:rPr lang="en-US" sz="1000">
                <a:solidFill>
                  <a:schemeClr val="lt1"/>
                </a:solidFill>
                <a:latin typeface="Arial"/>
                <a:ea typeface="Arial"/>
                <a:cs typeface="Arial"/>
                <a:sym typeface="Arial"/>
              </a:rPr>
              <a:t>Likelihood</a:t>
            </a:r>
            <a:endParaRPr/>
          </a:p>
        </p:txBody>
      </p:sp>
      <p:graphicFrame>
        <p:nvGraphicFramePr>
          <p:cNvPr id="531" name="Google Shape;531;p48"/>
          <p:cNvGraphicFramePr/>
          <p:nvPr/>
        </p:nvGraphicFramePr>
        <p:xfrm>
          <a:off x="2604152" y="838514"/>
          <a:ext cx="3000000" cy="3000000"/>
        </p:xfrm>
        <a:graphic>
          <a:graphicData uri="http://schemas.openxmlformats.org/drawingml/2006/table">
            <a:tbl>
              <a:tblPr bandRow="1" firstRow="1">
                <a:noFill/>
                <a:tableStyleId>{E3BB2058-0025-4D3A-ACE5-11D43DF41DDC}</a:tableStyleId>
              </a:tblPr>
              <a:tblGrid>
                <a:gridCol w="1620000"/>
                <a:gridCol w="1620000"/>
                <a:gridCol w="1620000"/>
              </a:tblGrid>
              <a:tr h="1620000">
                <a:tc>
                  <a:txBody>
                    <a:bodyPr/>
                    <a:lstStyle/>
                    <a:p>
                      <a:pPr indent="0" lvl="0" marL="0" marR="0" rtl="0" algn="l">
                        <a:spcBef>
                          <a:spcPts val="0"/>
                        </a:spcBef>
                        <a:spcAft>
                          <a:spcPts val="0"/>
                        </a:spcAft>
                        <a:buNone/>
                      </a:pPr>
                      <a:r>
                        <a:t/>
                      </a:r>
                      <a:endParaRPr sz="2400"/>
                    </a:p>
                  </a:txBody>
                  <a:tcPr marT="45725"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D8D8D8"/>
                    </a:solidFill>
                  </a:tcPr>
                </a:tc>
                <a:tc>
                  <a:txBody>
                    <a:bodyPr/>
                    <a:lstStyle/>
                    <a:p>
                      <a:pPr indent="0" lvl="0" marL="0" marR="0" rtl="0" algn="l">
                        <a:spcBef>
                          <a:spcPts val="0"/>
                        </a:spcBef>
                        <a:spcAft>
                          <a:spcPts val="0"/>
                        </a:spcAft>
                        <a:buNone/>
                      </a:pPr>
                      <a:r>
                        <a:t/>
                      </a:r>
                      <a:endParaRPr sz="2400"/>
                    </a:p>
                  </a:txBody>
                  <a:tcPr marT="45725"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spcBef>
                          <a:spcPts val="0"/>
                        </a:spcBef>
                        <a:spcAft>
                          <a:spcPts val="0"/>
                        </a:spcAft>
                        <a:buNone/>
                      </a:pPr>
                      <a:r>
                        <a:t/>
                      </a:r>
                      <a:endParaRPr sz="2400"/>
                    </a:p>
                  </a:txBody>
                  <a:tcPr marT="45725"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r>
              <a:tr h="1620000">
                <a:tc>
                  <a:txBody>
                    <a:bodyPr/>
                    <a:lstStyle/>
                    <a:p>
                      <a:pPr indent="0" lvl="0" marL="0" marR="0" rtl="0" algn="l">
                        <a:spcBef>
                          <a:spcPts val="0"/>
                        </a:spcBef>
                        <a:spcAft>
                          <a:spcPts val="0"/>
                        </a:spcAft>
                        <a:buNone/>
                      </a:pPr>
                      <a:r>
                        <a:t/>
                      </a:r>
                      <a:endParaRPr sz="2400"/>
                    </a:p>
                  </a:txBody>
                  <a:tcPr marT="45725"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2F2F2"/>
                    </a:solidFill>
                  </a:tcPr>
                </a:tc>
                <a:tc>
                  <a:txBody>
                    <a:bodyPr/>
                    <a:lstStyle/>
                    <a:p>
                      <a:pPr indent="0" lvl="0" marL="0" marR="0" rtl="0" algn="l">
                        <a:spcBef>
                          <a:spcPts val="0"/>
                        </a:spcBef>
                        <a:spcAft>
                          <a:spcPts val="0"/>
                        </a:spcAft>
                        <a:buNone/>
                      </a:pPr>
                      <a:r>
                        <a:t/>
                      </a:r>
                      <a:endParaRPr sz="2400"/>
                    </a:p>
                  </a:txBody>
                  <a:tcPr marT="45725"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D8D8D8"/>
                    </a:solidFill>
                  </a:tcPr>
                </a:tc>
                <a:tc>
                  <a:txBody>
                    <a:bodyPr/>
                    <a:lstStyle/>
                    <a:p>
                      <a:pPr indent="0" lvl="0" marL="0" marR="0" rtl="0" algn="l">
                        <a:spcBef>
                          <a:spcPts val="0"/>
                        </a:spcBef>
                        <a:spcAft>
                          <a:spcPts val="0"/>
                        </a:spcAft>
                        <a:buNone/>
                      </a:pPr>
                      <a:r>
                        <a:t/>
                      </a:r>
                      <a:endParaRPr sz="2400"/>
                    </a:p>
                  </a:txBody>
                  <a:tcPr marT="45725"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r>
              <a:tr h="1620000">
                <a:tc>
                  <a:txBody>
                    <a:bodyPr/>
                    <a:lstStyle/>
                    <a:p>
                      <a:pPr indent="0" lvl="0" marL="0" marR="0" rtl="0" algn="l">
                        <a:spcBef>
                          <a:spcPts val="0"/>
                        </a:spcBef>
                        <a:spcAft>
                          <a:spcPts val="0"/>
                        </a:spcAft>
                        <a:buNone/>
                      </a:pPr>
                      <a:r>
                        <a:t/>
                      </a:r>
                      <a:endParaRPr sz="2400"/>
                    </a:p>
                  </a:txBody>
                  <a:tcPr marT="45725"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2F2F2"/>
                    </a:solidFill>
                  </a:tcPr>
                </a:tc>
                <a:tc>
                  <a:txBody>
                    <a:bodyPr/>
                    <a:lstStyle/>
                    <a:p>
                      <a:pPr indent="0" lvl="0" marL="0" marR="0" rtl="0" algn="l">
                        <a:spcBef>
                          <a:spcPts val="0"/>
                        </a:spcBef>
                        <a:spcAft>
                          <a:spcPts val="0"/>
                        </a:spcAft>
                        <a:buNone/>
                      </a:pPr>
                      <a:r>
                        <a:t/>
                      </a:r>
                      <a:endParaRPr sz="2400"/>
                    </a:p>
                  </a:txBody>
                  <a:tcPr marT="45725"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2F2F2"/>
                    </a:solidFill>
                  </a:tcPr>
                </a:tc>
                <a:tc>
                  <a:txBody>
                    <a:bodyPr/>
                    <a:lstStyle/>
                    <a:p>
                      <a:pPr indent="0" lvl="0" marL="0" marR="0" rtl="0" algn="l">
                        <a:spcBef>
                          <a:spcPts val="0"/>
                        </a:spcBef>
                        <a:spcAft>
                          <a:spcPts val="0"/>
                        </a:spcAft>
                        <a:buNone/>
                      </a:pPr>
                      <a:r>
                        <a:t/>
                      </a:r>
                      <a:endParaRPr sz="2400"/>
                    </a:p>
                  </a:txBody>
                  <a:tcPr marT="45725"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D8D8D8"/>
                    </a:solidFill>
                  </a:tcPr>
                </a:tc>
              </a:tr>
            </a:tbl>
          </a:graphicData>
        </a:graphic>
      </p:graphicFrame>
      <p:sp>
        <p:nvSpPr>
          <p:cNvPr id="532" name="Google Shape;532;p48"/>
          <p:cNvSpPr/>
          <p:nvPr/>
        </p:nvSpPr>
        <p:spPr>
          <a:xfrm>
            <a:off x="1587145" y="3140004"/>
            <a:ext cx="529374" cy="254162"/>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72000" lIns="72000" spcFirstLastPara="1" rIns="72000" wrap="square" tIns="72000">
            <a:noAutofit/>
          </a:bodyPr>
          <a:lstStyle/>
          <a:p>
            <a:pPr indent="0" lvl="0" marL="0" marR="0" rtl="0" algn="ctr">
              <a:spcBef>
                <a:spcPts val="0"/>
              </a:spcBef>
              <a:spcAft>
                <a:spcPts val="0"/>
              </a:spcAft>
              <a:buNone/>
            </a:pPr>
            <a:r>
              <a:rPr lang="en-US" sz="800">
                <a:solidFill>
                  <a:srgbClr val="FF0000"/>
                </a:solidFill>
                <a:latin typeface="Arial"/>
                <a:ea typeface="Arial"/>
                <a:cs typeface="Arial"/>
                <a:sym typeface="Arial"/>
              </a:rPr>
              <a:t>medium</a:t>
            </a:r>
            <a:endParaRPr/>
          </a:p>
        </p:txBody>
      </p:sp>
      <p:sp>
        <p:nvSpPr>
          <p:cNvPr id="533" name="Google Shape;533;p48"/>
          <p:cNvSpPr/>
          <p:nvPr/>
        </p:nvSpPr>
        <p:spPr>
          <a:xfrm>
            <a:off x="1574486" y="1558594"/>
            <a:ext cx="529374" cy="254162"/>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72000" lIns="72000" spcFirstLastPara="1" rIns="72000" wrap="square" tIns="72000">
            <a:noAutofit/>
          </a:bodyPr>
          <a:lstStyle/>
          <a:p>
            <a:pPr indent="0" lvl="0" marL="0" marR="0" rtl="0" algn="ctr">
              <a:spcBef>
                <a:spcPts val="0"/>
              </a:spcBef>
              <a:spcAft>
                <a:spcPts val="0"/>
              </a:spcAft>
              <a:buNone/>
            </a:pPr>
            <a:r>
              <a:rPr lang="en-US" sz="800">
                <a:solidFill>
                  <a:srgbClr val="FF0000"/>
                </a:solidFill>
                <a:latin typeface="Arial"/>
                <a:ea typeface="Arial"/>
                <a:cs typeface="Arial"/>
                <a:sym typeface="Arial"/>
              </a:rPr>
              <a:t>high</a:t>
            </a:r>
            <a:endParaRPr/>
          </a:p>
        </p:txBody>
      </p:sp>
      <p:sp>
        <p:nvSpPr>
          <p:cNvPr id="534" name="Google Shape;534;p48"/>
          <p:cNvSpPr/>
          <p:nvPr/>
        </p:nvSpPr>
        <p:spPr>
          <a:xfrm>
            <a:off x="1587145" y="4767055"/>
            <a:ext cx="529374" cy="254162"/>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72000" lIns="72000" spcFirstLastPara="1" rIns="72000" wrap="square" tIns="72000">
            <a:noAutofit/>
          </a:bodyPr>
          <a:lstStyle/>
          <a:p>
            <a:pPr indent="0" lvl="0" marL="0" marR="0" rtl="0" algn="ctr">
              <a:spcBef>
                <a:spcPts val="0"/>
              </a:spcBef>
              <a:spcAft>
                <a:spcPts val="0"/>
              </a:spcAft>
              <a:buNone/>
            </a:pPr>
            <a:r>
              <a:rPr lang="en-US" sz="800">
                <a:solidFill>
                  <a:srgbClr val="FF0000"/>
                </a:solidFill>
                <a:latin typeface="Arial"/>
                <a:ea typeface="Arial"/>
                <a:cs typeface="Arial"/>
                <a:sym typeface="Arial"/>
              </a:rPr>
              <a:t>low</a:t>
            </a:r>
            <a:endParaRPr/>
          </a:p>
        </p:txBody>
      </p:sp>
      <p:sp>
        <p:nvSpPr>
          <p:cNvPr id="535" name="Google Shape;535;p48"/>
          <p:cNvSpPr/>
          <p:nvPr/>
        </p:nvSpPr>
        <p:spPr>
          <a:xfrm>
            <a:off x="6402572" y="6160799"/>
            <a:ext cx="529374" cy="254162"/>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72000" lIns="72000" spcFirstLastPara="1" rIns="72000" wrap="square" tIns="72000">
            <a:noAutofit/>
          </a:bodyPr>
          <a:lstStyle/>
          <a:p>
            <a:pPr indent="0" lvl="0" marL="0" marR="0" rtl="0" algn="ctr">
              <a:spcBef>
                <a:spcPts val="0"/>
              </a:spcBef>
              <a:spcAft>
                <a:spcPts val="0"/>
              </a:spcAft>
              <a:buNone/>
            </a:pPr>
            <a:r>
              <a:rPr lang="en-US" sz="800">
                <a:solidFill>
                  <a:srgbClr val="FF0000"/>
                </a:solidFill>
                <a:latin typeface="Arial"/>
                <a:ea typeface="Arial"/>
                <a:cs typeface="Arial"/>
                <a:sym typeface="Arial"/>
              </a:rPr>
              <a:t>high</a:t>
            </a:r>
            <a:endParaRPr/>
          </a:p>
        </p:txBody>
      </p:sp>
      <p:sp>
        <p:nvSpPr>
          <p:cNvPr id="536" name="Google Shape;536;p48"/>
          <p:cNvSpPr/>
          <p:nvPr/>
        </p:nvSpPr>
        <p:spPr>
          <a:xfrm>
            <a:off x="3090204" y="6164417"/>
            <a:ext cx="529374" cy="254162"/>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72000" lIns="72000" spcFirstLastPara="1" rIns="72000" wrap="square" tIns="72000">
            <a:noAutofit/>
          </a:bodyPr>
          <a:lstStyle/>
          <a:p>
            <a:pPr indent="0" lvl="0" marL="0" marR="0" rtl="0" algn="ctr">
              <a:spcBef>
                <a:spcPts val="0"/>
              </a:spcBef>
              <a:spcAft>
                <a:spcPts val="0"/>
              </a:spcAft>
              <a:buNone/>
            </a:pPr>
            <a:r>
              <a:rPr lang="en-US" sz="800">
                <a:solidFill>
                  <a:srgbClr val="FF0000"/>
                </a:solidFill>
                <a:latin typeface="Arial"/>
                <a:ea typeface="Arial"/>
                <a:cs typeface="Arial"/>
                <a:sym typeface="Arial"/>
              </a:rPr>
              <a:t>low</a:t>
            </a:r>
            <a:endParaRPr/>
          </a:p>
        </p:txBody>
      </p:sp>
      <p:sp>
        <p:nvSpPr>
          <p:cNvPr id="537" name="Google Shape;537;p48"/>
          <p:cNvSpPr/>
          <p:nvPr/>
        </p:nvSpPr>
        <p:spPr>
          <a:xfrm>
            <a:off x="4746388" y="6151416"/>
            <a:ext cx="529374" cy="254162"/>
          </a:xfrm>
          <a:prstGeom prst="rect">
            <a:avLst/>
          </a:prstGeom>
          <a:solidFill>
            <a:schemeClr val="lt1"/>
          </a:solidFill>
          <a:ln cap="flat" cmpd="sng" w="9525">
            <a:solidFill>
              <a:schemeClr val="lt2"/>
            </a:solidFill>
            <a:prstDash val="solid"/>
            <a:round/>
            <a:headEnd len="sm" w="sm" type="none"/>
            <a:tailEnd len="sm" w="sm" type="none"/>
          </a:ln>
        </p:spPr>
        <p:txBody>
          <a:bodyPr anchorCtr="0" anchor="ctr" bIns="72000" lIns="72000" spcFirstLastPara="1" rIns="72000" wrap="square" tIns="72000">
            <a:noAutofit/>
          </a:bodyPr>
          <a:lstStyle/>
          <a:p>
            <a:pPr indent="0" lvl="0" marL="0" marR="0" rtl="0" algn="ctr">
              <a:spcBef>
                <a:spcPts val="0"/>
              </a:spcBef>
              <a:spcAft>
                <a:spcPts val="0"/>
              </a:spcAft>
              <a:buNone/>
            </a:pPr>
            <a:r>
              <a:rPr lang="en-US" sz="800">
                <a:solidFill>
                  <a:srgbClr val="FF0000"/>
                </a:solidFill>
                <a:latin typeface="Arial"/>
                <a:ea typeface="Arial"/>
                <a:cs typeface="Arial"/>
                <a:sym typeface="Arial"/>
              </a:rPr>
              <a:t>medium</a:t>
            </a:r>
            <a:endParaRPr/>
          </a:p>
        </p:txBody>
      </p:sp>
      <p:sp>
        <p:nvSpPr>
          <p:cNvPr id="538" name="Google Shape;538;p48"/>
          <p:cNvSpPr/>
          <p:nvPr/>
        </p:nvSpPr>
        <p:spPr>
          <a:xfrm>
            <a:off x="7586435" y="5733256"/>
            <a:ext cx="216024" cy="144016"/>
          </a:xfrm>
          <a:prstGeom prst="mathEqual">
            <a:avLst>
              <a:gd fmla="val 23520" name="adj1"/>
              <a:gd fmla="val 1176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sz="1000">
              <a:solidFill>
                <a:schemeClr val="dk1"/>
              </a:solidFill>
              <a:latin typeface="Arial"/>
              <a:ea typeface="Arial"/>
              <a:cs typeface="Arial"/>
              <a:sym typeface="Arial"/>
            </a:endParaRPr>
          </a:p>
        </p:txBody>
      </p:sp>
      <p:sp>
        <p:nvSpPr>
          <p:cNvPr id="539" name="Google Shape;539;p48"/>
          <p:cNvSpPr/>
          <p:nvPr/>
        </p:nvSpPr>
        <p:spPr>
          <a:xfrm>
            <a:off x="9526072" y="5733256"/>
            <a:ext cx="144016" cy="144016"/>
          </a:xfrm>
          <a:prstGeom prst="downArrow">
            <a:avLst>
              <a:gd fmla="val 50000" name="adj1"/>
              <a:gd fmla="val 5000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b="1" sz="2400">
              <a:solidFill>
                <a:schemeClr val="dk1"/>
              </a:solidFill>
              <a:latin typeface="Arial"/>
              <a:ea typeface="Arial"/>
              <a:cs typeface="Arial"/>
              <a:sym typeface="Arial"/>
            </a:endParaRPr>
          </a:p>
        </p:txBody>
      </p:sp>
      <p:sp>
        <p:nvSpPr>
          <p:cNvPr id="540" name="Google Shape;540;p48"/>
          <p:cNvSpPr/>
          <p:nvPr/>
        </p:nvSpPr>
        <p:spPr>
          <a:xfrm flipH="1" rot="10800000">
            <a:off x="8472264" y="5733851"/>
            <a:ext cx="144016" cy="144016"/>
          </a:xfrm>
          <a:prstGeom prst="downArrow">
            <a:avLst>
              <a:gd fmla="val 50000" name="adj1"/>
              <a:gd fmla="val 5000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b="1" sz="2400">
              <a:solidFill>
                <a:schemeClr val="dk1"/>
              </a:solidFill>
              <a:latin typeface="Arial"/>
              <a:ea typeface="Arial"/>
              <a:cs typeface="Arial"/>
              <a:sym typeface="Arial"/>
            </a:endParaRPr>
          </a:p>
        </p:txBody>
      </p:sp>
      <p:sp>
        <p:nvSpPr>
          <p:cNvPr id="541" name="Google Shape;541;p48"/>
          <p:cNvSpPr txBox="1"/>
          <p:nvPr/>
        </p:nvSpPr>
        <p:spPr>
          <a:xfrm>
            <a:off x="7839182" y="5733852"/>
            <a:ext cx="576064" cy="215429"/>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Stable</a:t>
            </a:r>
            <a:endParaRPr/>
          </a:p>
        </p:txBody>
      </p:sp>
      <p:sp>
        <p:nvSpPr>
          <p:cNvPr id="542" name="Google Shape;542;p48"/>
          <p:cNvSpPr txBox="1"/>
          <p:nvPr/>
        </p:nvSpPr>
        <p:spPr>
          <a:xfrm>
            <a:off x="8688288" y="5733852"/>
            <a:ext cx="683357" cy="215429"/>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Increasing</a:t>
            </a:r>
            <a:endParaRPr/>
          </a:p>
        </p:txBody>
      </p:sp>
      <p:sp>
        <p:nvSpPr>
          <p:cNvPr id="543" name="Google Shape;543;p48"/>
          <p:cNvSpPr txBox="1"/>
          <p:nvPr/>
        </p:nvSpPr>
        <p:spPr>
          <a:xfrm>
            <a:off x="9733124" y="5733852"/>
            <a:ext cx="683357" cy="215429"/>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Decreasing</a:t>
            </a:r>
            <a:endParaRPr/>
          </a:p>
        </p:txBody>
      </p:sp>
      <p:sp>
        <p:nvSpPr>
          <p:cNvPr id="544" name="Google Shape;544;p48"/>
          <p:cNvSpPr txBox="1"/>
          <p:nvPr/>
        </p:nvSpPr>
        <p:spPr>
          <a:xfrm>
            <a:off x="3848763" y="5683733"/>
            <a:ext cx="683357" cy="178162"/>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CHF 50m</a:t>
            </a:r>
            <a:endParaRPr/>
          </a:p>
        </p:txBody>
      </p:sp>
      <p:sp>
        <p:nvSpPr>
          <p:cNvPr id="545" name="Google Shape;545;p48"/>
          <p:cNvSpPr txBox="1"/>
          <p:nvPr/>
        </p:nvSpPr>
        <p:spPr>
          <a:xfrm>
            <a:off x="5469662" y="5683733"/>
            <a:ext cx="683357" cy="178162"/>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CHF 100m</a:t>
            </a:r>
            <a:endParaRPr/>
          </a:p>
        </p:txBody>
      </p:sp>
      <p:sp>
        <p:nvSpPr>
          <p:cNvPr id="546" name="Google Shape;546;p48"/>
          <p:cNvSpPr txBox="1"/>
          <p:nvPr/>
        </p:nvSpPr>
        <p:spPr>
          <a:xfrm>
            <a:off x="2357692" y="2321843"/>
            <a:ext cx="251130" cy="289987"/>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50%</a:t>
            </a:r>
            <a:endParaRPr/>
          </a:p>
        </p:txBody>
      </p:sp>
      <p:sp>
        <p:nvSpPr>
          <p:cNvPr id="547" name="Google Shape;547;p48"/>
          <p:cNvSpPr txBox="1"/>
          <p:nvPr/>
        </p:nvSpPr>
        <p:spPr>
          <a:xfrm>
            <a:off x="2356651" y="3931102"/>
            <a:ext cx="251130" cy="289987"/>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20%</a:t>
            </a:r>
            <a:endParaRPr/>
          </a:p>
        </p:txBody>
      </p:sp>
      <p:sp>
        <p:nvSpPr>
          <p:cNvPr id="548" name="Google Shape;548;p48"/>
          <p:cNvSpPr txBox="1"/>
          <p:nvPr/>
        </p:nvSpPr>
        <p:spPr>
          <a:xfrm>
            <a:off x="7623158" y="5373812"/>
            <a:ext cx="2520280" cy="215429"/>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Gross view (before mitigation actions)</a:t>
            </a:r>
            <a:endParaRPr/>
          </a:p>
        </p:txBody>
      </p:sp>
      <p:sp>
        <p:nvSpPr>
          <p:cNvPr id="549" name="Google Shape;549;p48"/>
          <p:cNvSpPr txBox="1"/>
          <p:nvPr/>
        </p:nvSpPr>
        <p:spPr>
          <a:xfrm>
            <a:off x="6744073" y="5683733"/>
            <a:ext cx="683357" cy="178162"/>
          </a:xfrm>
          <a:prstGeom prst="rect">
            <a:avLst/>
          </a:prstGeom>
          <a:noFill/>
          <a:ln>
            <a:noFill/>
          </a:ln>
        </p:spPr>
        <p:txBody>
          <a:bodyPr anchorCtr="0" anchor="ctr" bIns="0" lIns="0" spcFirstLastPara="1" rIns="0" wrap="square" tIns="0">
            <a:noAutofit/>
          </a:bodyPr>
          <a:lstStyle/>
          <a:p>
            <a:pPr indent="0" lvl="0" marL="0" marR="0" rtl="0" algn="r">
              <a:spcBef>
                <a:spcPts val="0"/>
              </a:spcBef>
              <a:spcAft>
                <a:spcPts val="0"/>
              </a:spcAft>
              <a:buNone/>
            </a:pPr>
            <a:r>
              <a:rPr lang="en-US" sz="800">
                <a:solidFill>
                  <a:schemeClr val="dk1"/>
                </a:solidFill>
                <a:latin typeface="Arial"/>
                <a:ea typeface="Arial"/>
                <a:cs typeface="Arial"/>
                <a:sym typeface="Arial"/>
              </a:rPr>
              <a:t>CHF 500m</a:t>
            </a:r>
            <a:endParaRPr/>
          </a:p>
        </p:txBody>
      </p:sp>
      <p:sp>
        <p:nvSpPr>
          <p:cNvPr id="550" name="Google Shape;550;p48"/>
          <p:cNvSpPr/>
          <p:nvPr/>
        </p:nvSpPr>
        <p:spPr>
          <a:xfrm>
            <a:off x="2818532" y="2150306"/>
            <a:ext cx="576000" cy="576000"/>
          </a:xfrm>
          <a:prstGeom prst="ellipse">
            <a:avLst/>
          </a:prstGeom>
          <a:solidFill>
            <a:schemeClr val="lt2"/>
          </a:solidFill>
          <a:ln cap="flat" cmpd="sng" w="9525">
            <a:solidFill>
              <a:schemeClr val="lt1"/>
            </a:solidFill>
            <a:prstDash val="solid"/>
            <a:round/>
            <a:headEnd len="sm" w="sm" type="none"/>
            <a:tailEnd len="sm" w="sm" type="none"/>
          </a:ln>
        </p:spPr>
        <p:txBody>
          <a:bodyPr anchorCtr="0" anchor="ctr" bIns="180000" lIns="72000" spcFirstLastPara="1" rIns="72000" wrap="square" tIns="0">
            <a:noAutofit/>
          </a:bodyPr>
          <a:lstStyle/>
          <a:p>
            <a:pPr indent="0" lvl="0" marL="0" marR="0" rtl="0" algn="ctr">
              <a:spcBef>
                <a:spcPts val="0"/>
              </a:spcBef>
              <a:spcAft>
                <a:spcPts val="0"/>
              </a:spcAft>
              <a:buNone/>
            </a:pPr>
            <a:r>
              <a:rPr lang="en-US" sz="1200">
                <a:solidFill>
                  <a:schemeClr val="lt1"/>
                </a:solidFill>
                <a:latin typeface="Arial"/>
                <a:ea typeface="Arial"/>
                <a:cs typeface="Arial"/>
                <a:sym typeface="Arial"/>
              </a:rPr>
              <a:t>G</a:t>
            </a:r>
            <a:endParaRPr/>
          </a:p>
        </p:txBody>
      </p:sp>
      <p:sp>
        <p:nvSpPr>
          <p:cNvPr id="551" name="Google Shape;551;p48"/>
          <p:cNvSpPr/>
          <p:nvPr/>
        </p:nvSpPr>
        <p:spPr>
          <a:xfrm>
            <a:off x="2720397" y="2985906"/>
            <a:ext cx="576000" cy="576000"/>
          </a:xfrm>
          <a:prstGeom prst="ellipse">
            <a:avLst/>
          </a:prstGeom>
          <a:solidFill>
            <a:schemeClr val="lt2"/>
          </a:solidFill>
          <a:ln>
            <a:noFill/>
          </a:ln>
        </p:spPr>
        <p:txBody>
          <a:bodyPr anchorCtr="0" anchor="ctr" bIns="180000" lIns="36000" spcFirstLastPara="1" rIns="72000" wrap="square" tIns="0">
            <a:noAutofit/>
          </a:bodyPr>
          <a:lstStyle/>
          <a:p>
            <a:pPr indent="0" lvl="0" marL="0" marR="0" rtl="0" algn="ctr">
              <a:spcBef>
                <a:spcPts val="0"/>
              </a:spcBef>
              <a:spcAft>
                <a:spcPts val="0"/>
              </a:spcAft>
              <a:buNone/>
            </a:pPr>
            <a:r>
              <a:rPr lang="en-US" sz="1200">
                <a:solidFill>
                  <a:schemeClr val="lt1"/>
                </a:solidFill>
                <a:latin typeface="Arial"/>
                <a:ea typeface="Arial"/>
                <a:cs typeface="Arial"/>
                <a:sym typeface="Arial"/>
              </a:rPr>
              <a:t>H</a:t>
            </a:r>
            <a:endParaRPr sz="1200">
              <a:solidFill>
                <a:schemeClr val="lt1"/>
              </a:solidFill>
              <a:latin typeface="Arial"/>
              <a:ea typeface="Arial"/>
              <a:cs typeface="Arial"/>
              <a:sym typeface="Arial"/>
            </a:endParaRPr>
          </a:p>
        </p:txBody>
      </p:sp>
      <p:sp>
        <p:nvSpPr>
          <p:cNvPr id="552" name="Google Shape;552;p48"/>
          <p:cNvSpPr/>
          <p:nvPr/>
        </p:nvSpPr>
        <p:spPr>
          <a:xfrm>
            <a:off x="7859477" y="6078089"/>
            <a:ext cx="216000" cy="216000"/>
          </a:xfrm>
          <a:prstGeom prst="ellipse">
            <a:avLst/>
          </a:prstGeom>
          <a:solidFill>
            <a:schemeClr val="lt2"/>
          </a:solidFill>
          <a:ln>
            <a:noFill/>
          </a:ln>
        </p:spPr>
        <p:txBody>
          <a:bodyPr anchorCtr="0" anchor="ctr" bIns="72000" lIns="72000" spcFirstLastPara="1" rIns="72000" wrap="square" tIns="72000">
            <a:noAutofit/>
          </a:bodyPr>
          <a:lstStyle/>
          <a:p>
            <a:pPr indent="0" lvl="0" marL="0" marR="0" rtl="0" algn="ctr">
              <a:spcBef>
                <a:spcPts val="0"/>
              </a:spcBef>
              <a:spcAft>
                <a:spcPts val="0"/>
              </a:spcAft>
              <a:buNone/>
            </a:pPr>
            <a:r>
              <a:t/>
            </a:r>
            <a:endParaRPr sz="1200">
              <a:solidFill>
                <a:srgbClr val="FF0000"/>
              </a:solidFill>
              <a:latin typeface="Arial"/>
              <a:ea typeface="Arial"/>
              <a:cs typeface="Arial"/>
              <a:sym typeface="Arial"/>
            </a:endParaRPr>
          </a:p>
        </p:txBody>
      </p:sp>
      <p:sp>
        <p:nvSpPr>
          <p:cNvPr id="553" name="Google Shape;553;p48"/>
          <p:cNvSpPr/>
          <p:nvPr/>
        </p:nvSpPr>
        <p:spPr>
          <a:xfrm>
            <a:off x="7866972" y="6451000"/>
            <a:ext cx="216000" cy="216000"/>
          </a:xfrm>
          <a:prstGeom prst="ellipse">
            <a:avLst/>
          </a:prstGeom>
          <a:solidFill>
            <a:schemeClr val="lt1"/>
          </a:solidFill>
          <a:ln cap="flat" cmpd="sng" w="9525">
            <a:solidFill>
              <a:schemeClr val="lt2"/>
            </a:solidFill>
            <a:prstDash val="solid"/>
            <a:round/>
            <a:headEnd len="sm" w="sm" type="none"/>
            <a:tailEnd len="sm" w="sm" type="none"/>
          </a:ln>
        </p:spPr>
        <p:txBody>
          <a:bodyPr anchorCtr="0" anchor="ctr" bIns="72000" lIns="72000" spcFirstLastPara="1" rIns="72000" wrap="square" tIns="72000">
            <a:noAutofit/>
          </a:bodyPr>
          <a:lstStyle/>
          <a:p>
            <a:pPr indent="0" lvl="0" marL="0" marR="0" rtl="0" algn="ctr">
              <a:spcBef>
                <a:spcPts val="0"/>
              </a:spcBef>
              <a:spcAft>
                <a:spcPts val="0"/>
              </a:spcAft>
              <a:buNone/>
            </a:pPr>
            <a:r>
              <a:t/>
            </a:r>
            <a:endParaRPr sz="1200">
              <a:solidFill>
                <a:srgbClr val="FF0000"/>
              </a:solidFill>
              <a:latin typeface="Arial"/>
              <a:ea typeface="Arial"/>
              <a:cs typeface="Arial"/>
              <a:sym typeface="Arial"/>
            </a:endParaRPr>
          </a:p>
        </p:txBody>
      </p:sp>
      <p:sp>
        <p:nvSpPr>
          <p:cNvPr id="554" name="Google Shape;554;p48"/>
          <p:cNvSpPr txBox="1"/>
          <p:nvPr/>
        </p:nvSpPr>
        <p:spPr>
          <a:xfrm>
            <a:off x="8123303" y="6095467"/>
            <a:ext cx="684286" cy="213258"/>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Strategic</a:t>
            </a:r>
            <a:endParaRPr/>
          </a:p>
        </p:txBody>
      </p:sp>
      <p:sp>
        <p:nvSpPr>
          <p:cNvPr id="555" name="Google Shape;555;p48"/>
          <p:cNvSpPr txBox="1"/>
          <p:nvPr/>
        </p:nvSpPr>
        <p:spPr>
          <a:xfrm>
            <a:off x="8139547" y="6456102"/>
            <a:ext cx="684286" cy="213258"/>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Operational</a:t>
            </a:r>
            <a:endParaRPr/>
          </a:p>
        </p:txBody>
      </p:sp>
      <p:graphicFrame>
        <p:nvGraphicFramePr>
          <p:cNvPr id="556" name="Google Shape;556;p48"/>
          <p:cNvGraphicFramePr/>
          <p:nvPr/>
        </p:nvGraphicFramePr>
        <p:xfrm>
          <a:off x="7608169" y="836711"/>
          <a:ext cx="3000000" cy="3000000"/>
        </p:xfrm>
        <a:graphic>
          <a:graphicData uri="http://schemas.openxmlformats.org/drawingml/2006/table">
            <a:tbl>
              <a:tblPr bandRow="1" firstRow="1">
                <a:noFill/>
                <a:tableStyleId>{E3BB2058-0025-4D3A-ACE5-11D43DF41DDC}</a:tableStyleId>
              </a:tblPr>
              <a:tblGrid>
                <a:gridCol w="546575"/>
                <a:gridCol w="2117975"/>
              </a:tblGrid>
              <a:tr h="432000">
                <a:tc>
                  <a:txBody>
                    <a:bodyPr/>
                    <a:lstStyle/>
                    <a:p>
                      <a:pPr indent="0" lvl="0" marL="0" marR="0" rtl="0" algn="l">
                        <a:spcBef>
                          <a:spcPts val="0"/>
                        </a:spcBef>
                        <a:spcAft>
                          <a:spcPts val="0"/>
                        </a:spcAft>
                        <a:buClr>
                          <a:srgbClr val="EB0000"/>
                        </a:buClr>
                        <a:buSzPts val="1000"/>
                        <a:buFont typeface="Noto Sans Symbols"/>
                        <a:buNone/>
                      </a:pPr>
                      <a:r>
                        <a:rPr b="1" lang="en-US" sz="1000">
                          <a:solidFill>
                            <a:schemeClr val="dk1"/>
                          </a:solidFill>
                          <a:latin typeface="Arial"/>
                          <a:ea typeface="Arial"/>
                          <a:cs typeface="Arial"/>
                          <a:sym typeface="Arial"/>
                        </a:rPr>
                        <a:t>A</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EB0000"/>
                        </a:buClr>
                        <a:buSzPts val="900"/>
                        <a:buFont typeface="Noto Sans Symbols"/>
                        <a:buNone/>
                      </a:pPr>
                      <a:r>
                        <a:rPr b="0" lang="en-US" sz="900">
                          <a:solidFill>
                            <a:schemeClr val="dk1"/>
                          </a:solidFill>
                          <a:latin typeface="Arial"/>
                          <a:ea typeface="Arial"/>
                          <a:cs typeface="Arial"/>
                          <a:sym typeface="Arial"/>
                        </a:rPr>
                        <a:t>US sanctions</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r>
              <a:tr h="432000">
                <a:tc>
                  <a:txBody>
                    <a:bodyPr/>
                    <a:lstStyle/>
                    <a:p>
                      <a:pPr indent="0" lvl="0" marL="0" marR="0" rtl="0" algn="l">
                        <a:spcBef>
                          <a:spcPts val="0"/>
                        </a:spcBef>
                        <a:spcAft>
                          <a:spcPts val="0"/>
                        </a:spcAft>
                        <a:buClr>
                          <a:srgbClr val="EB0000"/>
                        </a:buClr>
                        <a:buSzPts val="1000"/>
                        <a:buFont typeface="Noto Sans Symbols"/>
                        <a:buNone/>
                      </a:pPr>
                      <a:r>
                        <a:rPr b="1" lang="en-US" sz="1000">
                          <a:solidFill>
                            <a:schemeClr val="dk1"/>
                          </a:solidFill>
                          <a:latin typeface="Arial"/>
                          <a:ea typeface="Arial"/>
                          <a:cs typeface="Arial"/>
                          <a:sym typeface="Arial"/>
                        </a:rPr>
                        <a:t>B</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EB0000"/>
                        </a:buClr>
                        <a:buSzPts val="900"/>
                        <a:buFont typeface="Noto Sans Symbols"/>
                        <a:buNone/>
                      </a:pPr>
                      <a:r>
                        <a:rPr b="0" lang="en-US" sz="900">
                          <a:solidFill>
                            <a:schemeClr val="dk1"/>
                          </a:solidFill>
                          <a:latin typeface="Arial"/>
                          <a:ea typeface="Arial"/>
                          <a:cs typeface="Arial"/>
                          <a:sym typeface="Arial"/>
                        </a:rPr>
                        <a:t>China dependency (specifically Manmade Fibers)</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r>
              <a:tr h="432000">
                <a:tc>
                  <a:txBody>
                    <a:bodyPr/>
                    <a:lstStyle/>
                    <a:p>
                      <a:pPr indent="0" lvl="0" marL="0" marR="0" rtl="0" algn="l">
                        <a:spcBef>
                          <a:spcPts val="0"/>
                        </a:spcBef>
                        <a:spcAft>
                          <a:spcPts val="0"/>
                        </a:spcAft>
                        <a:buClr>
                          <a:srgbClr val="EB0000"/>
                        </a:buClr>
                        <a:buSzPts val="1000"/>
                        <a:buFont typeface="Noto Sans Symbols"/>
                        <a:buNone/>
                      </a:pPr>
                      <a:r>
                        <a:rPr b="1" lang="en-US" sz="1000">
                          <a:solidFill>
                            <a:schemeClr val="dk1"/>
                          </a:solidFill>
                          <a:latin typeface="Arial"/>
                          <a:ea typeface="Arial"/>
                          <a:cs typeface="Arial"/>
                          <a:sym typeface="Arial"/>
                        </a:rPr>
                        <a:t>C</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EB0000"/>
                        </a:buClr>
                        <a:buSzPts val="900"/>
                        <a:buFont typeface="Noto Sans Symbols"/>
                        <a:buNone/>
                      </a:pPr>
                      <a:r>
                        <a:rPr b="0" lang="en-US" sz="900">
                          <a:solidFill>
                            <a:schemeClr val="dk1"/>
                          </a:solidFill>
                          <a:latin typeface="Arial"/>
                          <a:ea typeface="Arial"/>
                          <a:cs typeface="Arial"/>
                          <a:sym typeface="Arial"/>
                        </a:rPr>
                        <a:t>Global Tax policy impact</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r>
              <a:tr h="432000">
                <a:tc>
                  <a:txBody>
                    <a:bodyPr/>
                    <a:lstStyle/>
                    <a:p>
                      <a:pPr indent="0" lvl="0" marL="0" marR="0" rtl="0" algn="l">
                        <a:spcBef>
                          <a:spcPts val="0"/>
                        </a:spcBef>
                        <a:spcAft>
                          <a:spcPts val="0"/>
                        </a:spcAft>
                        <a:buClr>
                          <a:srgbClr val="EB0000"/>
                        </a:buClr>
                        <a:buSzPts val="1000"/>
                        <a:buFont typeface="Noto Sans Symbols"/>
                        <a:buNone/>
                      </a:pPr>
                      <a:r>
                        <a:rPr b="1" lang="en-US" sz="1000">
                          <a:solidFill>
                            <a:schemeClr val="dk1"/>
                          </a:solidFill>
                          <a:latin typeface="Arial"/>
                          <a:ea typeface="Arial"/>
                          <a:cs typeface="Arial"/>
                          <a:sym typeface="Arial"/>
                        </a:rPr>
                        <a:t>D</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EB0000"/>
                        </a:buClr>
                        <a:buSzPts val="900"/>
                        <a:buFont typeface="Noto Sans Symbols"/>
                        <a:buNone/>
                      </a:pPr>
                      <a:r>
                        <a:rPr b="0" lang="en-US" sz="900">
                          <a:solidFill>
                            <a:schemeClr val="dk1"/>
                          </a:solidFill>
                          <a:latin typeface="Arial"/>
                          <a:ea typeface="Arial"/>
                          <a:cs typeface="Arial"/>
                          <a:sym typeface="Arial"/>
                        </a:rPr>
                        <a:t>Additional waves of Covid-19 infections and additional global lockdowns</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r>
              <a:tr h="432000">
                <a:tc>
                  <a:txBody>
                    <a:bodyPr/>
                    <a:lstStyle/>
                    <a:p>
                      <a:pPr indent="0" lvl="0" marL="0" marR="0" rtl="0" algn="l">
                        <a:spcBef>
                          <a:spcPts val="0"/>
                        </a:spcBef>
                        <a:spcAft>
                          <a:spcPts val="0"/>
                        </a:spcAft>
                        <a:buClr>
                          <a:srgbClr val="EB0000"/>
                        </a:buClr>
                        <a:buSzPts val="1000"/>
                        <a:buFont typeface="Noto Sans Symbols"/>
                        <a:buNone/>
                      </a:pPr>
                      <a:r>
                        <a:rPr b="1" lang="en-US" sz="1000">
                          <a:solidFill>
                            <a:schemeClr val="dk1"/>
                          </a:solidFill>
                          <a:latin typeface="Arial"/>
                          <a:ea typeface="Arial"/>
                          <a:cs typeface="Arial"/>
                          <a:sym typeface="Arial"/>
                        </a:rPr>
                        <a:t>E</a:t>
                      </a:r>
                      <a:endParaRPr b="0" sz="1000">
                        <a:solidFill>
                          <a:schemeClr val="dk1"/>
                        </a:solidFill>
                        <a:latin typeface="Arial"/>
                        <a:ea typeface="Arial"/>
                        <a:cs typeface="Arial"/>
                        <a:sym typeface="Arial"/>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EB0000"/>
                        </a:buClr>
                        <a:buSzPts val="900"/>
                        <a:buFont typeface="Noto Sans Symbols"/>
                        <a:buNone/>
                      </a:pPr>
                      <a:r>
                        <a:rPr b="0" lang="en-US" sz="900">
                          <a:solidFill>
                            <a:schemeClr val="dk1"/>
                          </a:solidFill>
                          <a:latin typeface="Arial"/>
                          <a:ea typeface="Arial"/>
                          <a:cs typeface="Arial"/>
                          <a:sym typeface="Arial"/>
                        </a:rPr>
                        <a:t>Cyber risk &amp; Data protection</a:t>
                      </a:r>
                      <a:endParaRPr b="0" sz="900">
                        <a:solidFill>
                          <a:schemeClr val="dk1"/>
                        </a:solidFill>
                        <a:latin typeface="Arial"/>
                        <a:ea typeface="Arial"/>
                        <a:cs typeface="Arial"/>
                        <a:sym typeface="Arial"/>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r>
              <a:tr h="432000">
                <a:tc>
                  <a:txBody>
                    <a:bodyPr/>
                    <a:lstStyle/>
                    <a:p>
                      <a:pPr indent="0" lvl="0" marL="0" marR="0" rtl="0" algn="l">
                        <a:spcBef>
                          <a:spcPts val="0"/>
                        </a:spcBef>
                        <a:spcAft>
                          <a:spcPts val="0"/>
                        </a:spcAft>
                        <a:buClr>
                          <a:srgbClr val="EB0000"/>
                        </a:buClr>
                        <a:buSzPts val="1000"/>
                        <a:buFont typeface="Noto Sans Symbols"/>
                        <a:buNone/>
                      </a:pPr>
                      <a:r>
                        <a:rPr b="1" lang="en-US" sz="1000">
                          <a:solidFill>
                            <a:schemeClr val="dk1"/>
                          </a:solidFill>
                          <a:latin typeface="Arial"/>
                          <a:ea typeface="Arial"/>
                          <a:cs typeface="Arial"/>
                          <a:sym typeface="Arial"/>
                        </a:rPr>
                        <a:t>F</a:t>
                      </a:r>
                      <a:endParaRPr b="0" sz="1000">
                        <a:solidFill>
                          <a:schemeClr val="dk1"/>
                        </a:solidFill>
                        <a:latin typeface="Arial"/>
                        <a:ea typeface="Arial"/>
                        <a:cs typeface="Arial"/>
                        <a:sym typeface="Arial"/>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EB0000"/>
                        </a:buClr>
                        <a:buSzPts val="900"/>
                        <a:buFont typeface="Noto Sans Symbols"/>
                        <a:buNone/>
                      </a:pPr>
                      <a:r>
                        <a:rPr b="0" lang="en-US" sz="900">
                          <a:solidFill>
                            <a:schemeClr val="dk1"/>
                          </a:solidFill>
                          <a:latin typeface="Arial"/>
                          <a:ea typeface="Arial"/>
                          <a:cs typeface="Arial"/>
                          <a:sym typeface="Arial"/>
                        </a:rPr>
                        <a:t>Trade disruptions due to Brexit</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r>
              <a:tr h="432000">
                <a:tc>
                  <a:txBody>
                    <a:bodyPr/>
                    <a:lstStyle/>
                    <a:p>
                      <a:pPr indent="0" lvl="0" marL="0" marR="0" rtl="0" algn="l">
                        <a:spcBef>
                          <a:spcPts val="0"/>
                        </a:spcBef>
                        <a:spcAft>
                          <a:spcPts val="0"/>
                        </a:spcAft>
                        <a:buClr>
                          <a:srgbClr val="EB0000"/>
                        </a:buClr>
                        <a:buSzPts val="1000"/>
                        <a:buFont typeface="Noto Sans Symbols"/>
                        <a:buNone/>
                      </a:pPr>
                      <a:r>
                        <a:rPr b="1" lang="en-US" sz="1000">
                          <a:solidFill>
                            <a:schemeClr val="dk1"/>
                          </a:solidFill>
                          <a:latin typeface="Arial"/>
                          <a:ea typeface="Arial"/>
                          <a:cs typeface="Arial"/>
                          <a:sym typeface="Arial"/>
                        </a:rPr>
                        <a:t>G</a:t>
                      </a:r>
                      <a:endParaRPr b="0" sz="1000">
                        <a:solidFill>
                          <a:schemeClr val="dk1"/>
                        </a:solidFill>
                        <a:latin typeface="Arial"/>
                        <a:ea typeface="Arial"/>
                        <a:cs typeface="Arial"/>
                        <a:sym typeface="Arial"/>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EB0000"/>
                        </a:buClr>
                        <a:buSzPts val="900"/>
                        <a:buFont typeface="Noto Sans Symbols"/>
                        <a:buNone/>
                      </a:pPr>
                      <a:r>
                        <a:rPr b="0" lang="en-US" sz="900">
                          <a:solidFill>
                            <a:schemeClr val="dk1"/>
                          </a:solidFill>
                          <a:latin typeface="Arial"/>
                          <a:ea typeface="Arial"/>
                          <a:cs typeface="Arial"/>
                          <a:sym typeface="Arial"/>
                        </a:rPr>
                        <a:t>US / China trade conflict: China further limiting the US content they allow in imported products (i.e. Software, etc.)</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r>
              <a:tr h="432000">
                <a:tc>
                  <a:txBody>
                    <a:bodyPr/>
                    <a:lstStyle/>
                    <a:p>
                      <a:pPr indent="0" lvl="0" marL="0" marR="0" rtl="0" algn="l">
                        <a:spcBef>
                          <a:spcPts val="0"/>
                        </a:spcBef>
                        <a:spcAft>
                          <a:spcPts val="0"/>
                        </a:spcAft>
                        <a:buClr>
                          <a:srgbClr val="EB0000"/>
                        </a:buClr>
                        <a:buSzPts val="1000"/>
                        <a:buFont typeface="Noto Sans Symbols"/>
                        <a:buNone/>
                      </a:pPr>
                      <a:r>
                        <a:rPr b="1" lang="en-US" sz="1000">
                          <a:solidFill>
                            <a:schemeClr val="dk1"/>
                          </a:solidFill>
                          <a:latin typeface="Arial"/>
                          <a:ea typeface="Arial"/>
                          <a:cs typeface="Arial"/>
                          <a:sym typeface="Arial"/>
                        </a:rPr>
                        <a:t>H</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EB0000"/>
                        </a:buClr>
                        <a:buSzPts val="900"/>
                        <a:buFont typeface="Noto Sans Symbols"/>
                        <a:buNone/>
                      </a:pPr>
                      <a:r>
                        <a:rPr b="0" lang="en-US" sz="900">
                          <a:solidFill>
                            <a:schemeClr val="dk1"/>
                          </a:solidFill>
                          <a:latin typeface="Arial"/>
                          <a:ea typeface="Arial"/>
                          <a:cs typeface="Arial"/>
                          <a:sym typeface="Arial"/>
                        </a:rPr>
                        <a:t>US / China trade conflict: US further raising tariffs and complicating exports from China to US</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r>
              <a:tr h="432000">
                <a:tc>
                  <a:txBody>
                    <a:bodyPr/>
                    <a:lstStyle/>
                    <a:p>
                      <a:pPr indent="0" lvl="0" marL="0" marR="0" rtl="0" algn="l">
                        <a:spcBef>
                          <a:spcPts val="0"/>
                        </a:spcBef>
                        <a:spcAft>
                          <a:spcPts val="0"/>
                        </a:spcAft>
                        <a:buClr>
                          <a:srgbClr val="EB0000"/>
                        </a:buClr>
                        <a:buSzPts val="1000"/>
                        <a:buFont typeface="Noto Sans Symbols"/>
                        <a:buNone/>
                      </a:pPr>
                      <a:r>
                        <a:rPr b="1" lang="en-US" sz="1000">
                          <a:solidFill>
                            <a:schemeClr val="dk1"/>
                          </a:solidFill>
                          <a:latin typeface="Arial"/>
                          <a:ea typeface="Arial"/>
                          <a:cs typeface="Arial"/>
                          <a:sym typeface="Arial"/>
                        </a:rPr>
                        <a:t>I</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EB0000"/>
                        </a:buClr>
                        <a:buSzPts val="900"/>
                        <a:buFont typeface="Noto Sans Symbols"/>
                        <a:buNone/>
                      </a:pPr>
                      <a:r>
                        <a:rPr b="0" lang="en-US" sz="900">
                          <a:solidFill>
                            <a:schemeClr val="dk1"/>
                          </a:solidFill>
                          <a:latin typeface="Arial"/>
                          <a:ea typeface="Arial"/>
                          <a:cs typeface="Arial"/>
                          <a:sym typeface="Arial"/>
                        </a:rPr>
                        <a:t>Fraud (Treasury)</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r>
              <a:tr h="432000">
                <a:tc>
                  <a:txBody>
                    <a:bodyPr/>
                    <a:lstStyle/>
                    <a:p>
                      <a:pPr indent="0" lvl="0" marL="0" marR="0" rtl="0" algn="l">
                        <a:spcBef>
                          <a:spcPts val="0"/>
                        </a:spcBef>
                        <a:spcAft>
                          <a:spcPts val="0"/>
                        </a:spcAft>
                        <a:buClr>
                          <a:srgbClr val="EB0000"/>
                        </a:buClr>
                        <a:buSzPts val="1000"/>
                        <a:buFont typeface="Noto Sans Symbols"/>
                        <a:buNone/>
                      </a:pPr>
                      <a:r>
                        <a:rPr b="1" lang="en-US" sz="1000">
                          <a:solidFill>
                            <a:schemeClr val="dk1"/>
                          </a:solidFill>
                          <a:latin typeface="Arial"/>
                          <a:ea typeface="Arial"/>
                          <a:cs typeface="Arial"/>
                          <a:sym typeface="Arial"/>
                        </a:rPr>
                        <a:t>J</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EB0000"/>
                        </a:buClr>
                        <a:buSzPts val="900"/>
                        <a:buFont typeface="Noto Sans Symbols"/>
                        <a:buNone/>
                      </a:pPr>
                      <a:r>
                        <a:rPr lang="en-US" sz="900"/>
                        <a:t>HSE / Permits / Compliance</a:t>
                      </a:r>
                      <a:endParaRPr b="0" sz="900">
                        <a:solidFill>
                          <a:schemeClr val="dk1"/>
                        </a:solidFill>
                        <a:latin typeface="Arial"/>
                        <a:ea typeface="Arial"/>
                        <a:cs typeface="Arial"/>
                        <a:sym typeface="Arial"/>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r>
              <a:tr h="432000">
                <a:tc>
                  <a:txBody>
                    <a:bodyPr/>
                    <a:lstStyle/>
                    <a:p>
                      <a:pPr indent="0" lvl="0" marL="0" marR="0" rtl="0" algn="l">
                        <a:spcBef>
                          <a:spcPts val="0"/>
                        </a:spcBef>
                        <a:spcAft>
                          <a:spcPts val="0"/>
                        </a:spcAft>
                        <a:buClr>
                          <a:srgbClr val="EB0000"/>
                        </a:buClr>
                        <a:buSzPts val="1000"/>
                        <a:buFont typeface="Noto Sans Symbols"/>
                        <a:buNone/>
                      </a:pPr>
                      <a:r>
                        <a:rPr b="1" lang="en-US" sz="1000">
                          <a:solidFill>
                            <a:schemeClr val="dk1"/>
                          </a:solidFill>
                          <a:latin typeface="Arial"/>
                          <a:ea typeface="Arial"/>
                          <a:cs typeface="Arial"/>
                          <a:sym typeface="Arial"/>
                        </a:rPr>
                        <a:t>K</a:t>
                      </a:r>
                      <a:endParaRPr b="0" sz="1000">
                        <a:solidFill>
                          <a:schemeClr val="dk1"/>
                        </a:solidFill>
                        <a:latin typeface="Arial"/>
                        <a:ea typeface="Arial"/>
                        <a:cs typeface="Arial"/>
                        <a:sym typeface="Arial"/>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BFBFBF"/>
                    </a:solidFill>
                  </a:tcPr>
                </a:tc>
                <a:tc>
                  <a:txBody>
                    <a:bodyPr/>
                    <a:lstStyle/>
                    <a:p>
                      <a:pPr indent="0" lvl="0" marL="0" marR="0" rtl="0" algn="l">
                        <a:lnSpc>
                          <a:spcPct val="100000"/>
                        </a:lnSpc>
                        <a:spcBef>
                          <a:spcPts val="0"/>
                        </a:spcBef>
                        <a:spcAft>
                          <a:spcPts val="0"/>
                        </a:spcAft>
                        <a:buClr>
                          <a:srgbClr val="EB0000"/>
                        </a:buClr>
                        <a:buSzPts val="900"/>
                        <a:buFont typeface="Noto Sans Symbols"/>
                        <a:buNone/>
                      </a:pPr>
                      <a:r>
                        <a:rPr b="0" lang="en-US" sz="900" strike="noStrike">
                          <a:solidFill>
                            <a:schemeClr val="dk1"/>
                          </a:solidFill>
                          <a:latin typeface="Arial"/>
                          <a:ea typeface="Arial"/>
                          <a:cs typeface="Arial"/>
                          <a:sym typeface="Arial"/>
                        </a:rPr>
                        <a:t>Catastrophic failures of products / services</a:t>
                      </a:r>
                      <a:endParaRPr/>
                    </a:p>
                  </a:txBody>
                  <a:tcPr marT="36000" marB="36000" marR="36000" marL="7200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r>
            </a:tbl>
          </a:graphicData>
        </a:graphic>
      </p:graphicFrame>
      <p:sp>
        <p:nvSpPr>
          <p:cNvPr id="557" name="Google Shape;557;p48"/>
          <p:cNvSpPr/>
          <p:nvPr/>
        </p:nvSpPr>
        <p:spPr>
          <a:xfrm>
            <a:off x="7879694" y="1421484"/>
            <a:ext cx="216024" cy="144016"/>
          </a:xfrm>
          <a:prstGeom prst="mathEqual">
            <a:avLst>
              <a:gd fmla="val 23520" name="adj1"/>
              <a:gd fmla="val 1176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sz="1000">
              <a:solidFill>
                <a:schemeClr val="dk1"/>
              </a:solidFill>
              <a:latin typeface="Arial"/>
              <a:ea typeface="Arial"/>
              <a:cs typeface="Arial"/>
              <a:sym typeface="Arial"/>
            </a:endParaRPr>
          </a:p>
        </p:txBody>
      </p:sp>
      <p:sp>
        <p:nvSpPr>
          <p:cNvPr id="558" name="Google Shape;558;p48"/>
          <p:cNvSpPr/>
          <p:nvPr/>
        </p:nvSpPr>
        <p:spPr>
          <a:xfrm flipH="1" rot="10800000">
            <a:off x="7911964" y="2286221"/>
            <a:ext cx="144016" cy="144016"/>
          </a:xfrm>
          <a:prstGeom prst="downArrow">
            <a:avLst>
              <a:gd fmla="val 50000" name="adj1"/>
              <a:gd fmla="val 5000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b="1" sz="2400">
              <a:solidFill>
                <a:schemeClr val="dk1"/>
              </a:solidFill>
              <a:latin typeface="Arial"/>
              <a:ea typeface="Arial"/>
              <a:cs typeface="Arial"/>
              <a:sym typeface="Arial"/>
            </a:endParaRPr>
          </a:p>
        </p:txBody>
      </p:sp>
      <p:sp>
        <p:nvSpPr>
          <p:cNvPr id="559" name="Google Shape;559;p48"/>
          <p:cNvSpPr/>
          <p:nvPr/>
        </p:nvSpPr>
        <p:spPr>
          <a:xfrm>
            <a:off x="8996615" y="6451000"/>
            <a:ext cx="216000" cy="216000"/>
          </a:xfrm>
          <a:prstGeom prst="ellipse">
            <a:avLst/>
          </a:prstGeom>
          <a:solidFill>
            <a:srgbClr val="A5A5A5"/>
          </a:solidFill>
          <a:ln cap="flat" cmpd="sng" w="9525">
            <a:solidFill>
              <a:schemeClr val="dk1"/>
            </a:solidFill>
            <a:prstDash val="solid"/>
            <a:round/>
            <a:headEnd len="sm" w="sm" type="none"/>
            <a:tailEnd len="sm" w="sm" type="none"/>
          </a:ln>
        </p:spPr>
        <p:txBody>
          <a:bodyPr anchorCtr="0" anchor="ctr" bIns="72000" lIns="72000" spcFirstLastPara="1" rIns="72000" wrap="square" tIns="72000">
            <a:noAutofit/>
          </a:bodyPr>
          <a:lstStyle/>
          <a:p>
            <a:pPr indent="0" lvl="0" marL="0" marR="0" rtl="0" algn="ctr">
              <a:spcBef>
                <a:spcPts val="0"/>
              </a:spcBef>
              <a:spcAft>
                <a:spcPts val="0"/>
              </a:spcAft>
              <a:buNone/>
            </a:pPr>
            <a:r>
              <a:t/>
            </a:r>
            <a:endParaRPr sz="1200">
              <a:solidFill>
                <a:srgbClr val="FF0000"/>
              </a:solidFill>
              <a:latin typeface="Arial"/>
              <a:ea typeface="Arial"/>
              <a:cs typeface="Arial"/>
              <a:sym typeface="Arial"/>
            </a:endParaRPr>
          </a:p>
        </p:txBody>
      </p:sp>
      <p:sp>
        <p:nvSpPr>
          <p:cNvPr id="560" name="Google Shape;560;p48"/>
          <p:cNvSpPr txBox="1"/>
          <p:nvPr/>
        </p:nvSpPr>
        <p:spPr>
          <a:xfrm>
            <a:off x="9261695" y="6456102"/>
            <a:ext cx="612278" cy="213258"/>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Financial</a:t>
            </a:r>
            <a:endParaRPr/>
          </a:p>
        </p:txBody>
      </p:sp>
      <p:sp>
        <p:nvSpPr>
          <p:cNvPr id="561" name="Google Shape;561;p48"/>
          <p:cNvSpPr/>
          <p:nvPr/>
        </p:nvSpPr>
        <p:spPr>
          <a:xfrm>
            <a:off x="7882636" y="4088766"/>
            <a:ext cx="216024" cy="144016"/>
          </a:xfrm>
          <a:prstGeom prst="mathEqual">
            <a:avLst>
              <a:gd fmla="val 23520" name="adj1"/>
              <a:gd fmla="val 1176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sz="1000">
              <a:solidFill>
                <a:schemeClr val="dk1"/>
              </a:solidFill>
              <a:latin typeface="Arial"/>
              <a:ea typeface="Arial"/>
              <a:cs typeface="Arial"/>
              <a:sym typeface="Arial"/>
            </a:endParaRPr>
          </a:p>
        </p:txBody>
      </p:sp>
      <p:sp>
        <p:nvSpPr>
          <p:cNvPr id="562" name="Google Shape;562;p48"/>
          <p:cNvSpPr/>
          <p:nvPr/>
        </p:nvSpPr>
        <p:spPr>
          <a:xfrm>
            <a:off x="6170408" y="4596273"/>
            <a:ext cx="576000" cy="576000"/>
          </a:xfrm>
          <a:prstGeom prst="ellipse">
            <a:avLst/>
          </a:prstGeom>
          <a:solidFill>
            <a:schemeClr val="lt1"/>
          </a:solidFill>
          <a:ln cap="flat" cmpd="sng" w="9525">
            <a:solidFill>
              <a:schemeClr val="lt2"/>
            </a:solidFill>
            <a:prstDash val="dash"/>
            <a:round/>
            <a:headEnd len="sm" w="sm" type="none"/>
            <a:tailEnd len="sm" w="sm" type="none"/>
          </a:ln>
        </p:spPr>
        <p:txBody>
          <a:bodyPr anchorCtr="0" anchor="ctr" bIns="180000" lIns="72000" spcFirstLastPara="1" rIns="72000" wrap="square" tIns="0">
            <a:noAutofit/>
          </a:bodyPr>
          <a:lstStyle/>
          <a:p>
            <a:pPr indent="0" lvl="0" marL="0" marR="0" rtl="0" algn="ctr">
              <a:spcBef>
                <a:spcPts val="0"/>
              </a:spcBef>
              <a:spcAft>
                <a:spcPts val="0"/>
              </a:spcAft>
              <a:buNone/>
            </a:pPr>
            <a:r>
              <a:rPr lang="en-US" sz="1200">
                <a:solidFill>
                  <a:schemeClr val="lt2"/>
                </a:solidFill>
                <a:latin typeface="Arial"/>
                <a:ea typeface="Arial"/>
                <a:cs typeface="Arial"/>
                <a:sym typeface="Arial"/>
              </a:rPr>
              <a:t>K</a:t>
            </a:r>
            <a:endParaRPr/>
          </a:p>
        </p:txBody>
      </p:sp>
      <p:sp>
        <p:nvSpPr>
          <p:cNvPr id="563" name="Google Shape;563;p48"/>
          <p:cNvSpPr/>
          <p:nvPr/>
        </p:nvSpPr>
        <p:spPr>
          <a:xfrm>
            <a:off x="5749341" y="2943876"/>
            <a:ext cx="576000" cy="576000"/>
          </a:xfrm>
          <a:prstGeom prst="ellipse">
            <a:avLst/>
          </a:prstGeom>
          <a:solidFill>
            <a:schemeClr val="lt2"/>
          </a:solidFill>
          <a:ln cap="flat" cmpd="sng" w="9525">
            <a:solidFill>
              <a:schemeClr val="lt1"/>
            </a:solidFill>
            <a:prstDash val="solid"/>
            <a:round/>
            <a:headEnd len="sm" w="sm" type="none"/>
            <a:tailEnd len="sm" w="sm" type="none"/>
          </a:ln>
        </p:spPr>
        <p:txBody>
          <a:bodyPr anchorCtr="0" anchor="ctr" bIns="180000" lIns="18000" spcFirstLastPara="1" rIns="72000" wrap="square" tIns="0">
            <a:noAutofit/>
          </a:bodyPr>
          <a:lstStyle/>
          <a:p>
            <a:pPr indent="0" lvl="0" marL="0" marR="0" rtl="0" algn="r">
              <a:spcBef>
                <a:spcPts val="0"/>
              </a:spcBef>
              <a:spcAft>
                <a:spcPts val="0"/>
              </a:spcAft>
              <a:buNone/>
            </a:pPr>
            <a:r>
              <a:t/>
            </a:r>
            <a:endParaRPr sz="1200">
              <a:solidFill>
                <a:schemeClr val="lt1"/>
              </a:solidFill>
              <a:latin typeface="Arial"/>
              <a:ea typeface="Arial"/>
              <a:cs typeface="Arial"/>
              <a:sym typeface="Arial"/>
            </a:endParaRPr>
          </a:p>
        </p:txBody>
      </p:sp>
      <p:sp>
        <p:nvSpPr>
          <p:cNvPr id="564" name="Google Shape;564;p48"/>
          <p:cNvSpPr/>
          <p:nvPr/>
        </p:nvSpPr>
        <p:spPr>
          <a:xfrm>
            <a:off x="5716270" y="3090414"/>
            <a:ext cx="576000" cy="576000"/>
          </a:xfrm>
          <a:prstGeom prst="ellipse">
            <a:avLst/>
          </a:prstGeom>
          <a:solidFill>
            <a:schemeClr val="lt2"/>
          </a:solidFill>
          <a:ln cap="flat" cmpd="sng" w="9525">
            <a:solidFill>
              <a:schemeClr val="lt1"/>
            </a:solidFill>
            <a:prstDash val="solid"/>
            <a:round/>
            <a:headEnd len="sm" w="sm" type="none"/>
            <a:tailEnd len="sm" w="sm" type="none"/>
          </a:ln>
        </p:spPr>
        <p:txBody>
          <a:bodyPr anchorCtr="0" anchor="ctr" bIns="180000" lIns="72000" spcFirstLastPara="1" rIns="72000" wrap="square" tIns="0">
            <a:noAutofit/>
          </a:bodyPr>
          <a:lstStyle/>
          <a:p>
            <a:pPr indent="0" lvl="0" marL="0" marR="0" rtl="0" algn="ctr">
              <a:spcBef>
                <a:spcPts val="0"/>
              </a:spcBef>
              <a:spcAft>
                <a:spcPts val="0"/>
              </a:spcAft>
              <a:buNone/>
            </a:pPr>
            <a:r>
              <a:rPr lang="en-US" sz="1200">
                <a:solidFill>
                  <a:schemeClr val="lt1"/>
                </a:solidFill>
                <a:latin typeface="Arial"/>
                <a:ea typeface="Arial"/>
                <a:cs typeface="Arial"/>
                <a:sym typeface="Arial"/>
              </a:rPr>
              <a:t>B</a:t>
            </a:r>
            <a:endParaRPr sz="900">
              <a:solidFill>
                <a:schemeClr val="lt1"/>
              </a:solidFill>
              <a:latin typeface="Arial"/>
              <a:ea typeface="Arial"/>
              <a:cs typeface="Arial"/>
              <a:sym typeface="Arial"/>
            </a:endParaRPr>
          </a:p>
        </p:txBody>
      </p:sp>
      <p:sp>
        <p:nvSpPr>
          <p:cNvPr id="565" name="Google Shape;565;p48"/>
          <p:cNvSpPr/>
          <p:nvPr/>
        </p:nvSpPr>
        <p:spPr>
          <a:xfrm>
            <a:off x="8989120" y="6070811"/>
            <a:ext cx="216000" cy="216000"/>
          </a:xfrm>
          <a:prstGeom prst="ellipse">
            <a:avLst/>
          </a:prstGeom>
          <a:solidFill>
            <a:srgbClr val="5D5E5D"/>
          </a:solidFill>
          <a:ln cap="flat" cmpd="sng" w="9525">
            <a:solidFill>
              <a:schemeClr val="dk1"/>
            </a:solidFill>
            <a:prstDash val="solid"/>
            <a:round/>
            <a:headEnd len="sm" w="sm" type="none"/>
            <a:tailEnd len="sm" w="sm" type="none"/>
          </a:ln>
        </p:spPr>
        <p:txBody>
          <a:bodyPr anchorCtr="0" anchor="ctr" bIns="72000" lIns="72000" spcFirstLastPara="1" rIns="72000" wrap="square" tIns="72000">
            <a:noAutofit/>
          </a:bodyPr>
          <a:lstStyle/>
          <a:p>
            <a:pPr indent="0" lvl="0" marL="0" marR="0" rtl="0" algn="ctr">
              <a:spcBef>
                <a:spcPts val="0"/>
              </a:spcBef>
              <a:spcAft>
                <a:spcPts val="0"/>
              </a:spcAft>
              <a:buNone/>
            </a:pPr>
            <a:r>
              <a:t/>
            </a:r>
            <a:endParaRPr sz="1200">
              <a:solidFill>
                <a:srgbClr val="FF0000"/>
              </a:solidFill>
              <a:latin typeface="Arial"/>
              <a:ea typeface="Arial"/>
              <a:cs typeface="Arial"/>
              <a:sym typeface="Arial"/>
            </a:endParaRPr>
          </a:p>
        </p:txBody>
      </p:sp>
      <p:sp>
        <p:nvSpPr>
          <p:cNvPr id="566" name="Google Shape;566;p48"/>
          <p:cNvSpPr txBox="1"/>
          <p:nvPr/>
        </p:nvSpPr>
        <p:spPr>
          <a:xfrm>
            <a:off x="9254200" y="6075913"/>
            <a:ext cx="730232" cy="213258"/>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Compliance</a:t>
            </a:r>
            <a:endParaRPr/>
          </a:p>
        </p:txBody>
      </p:sp>
      <p:sp>
        <p:nvSpPr>
          <p:cNvPr id="567" name="Google Shape;567;p48"/>
          <p:cNvSpPr/>
          <p:nvPr/>
        </p:nvSpPr>
        <p:spPr>
          <a:xfrm>
            <a:off x="7876471" y="983064"/>
            <a:ext cx="216024" cy="144016"/>
          </a:xfrm>
          <a:prstGeom prst="mathEqual">
            <a:avLst>
              <a:gd fmla="val 23520" name="adj1"/>
              <a:gd fmla="val 1176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sz="1000">
              <a:solidFill>
                <a:schemeClr val="dk1"/>
              </a:solidFill>
              <a:latin typeface="Arial"/>
              <a:ea typeface="Arial"/>
              <a:cs typeface="Arial"/>
              <a:sym typeface="Arial"/>
            </a:endParaRPr>
          </a:p>
        </p:txBody>
      </p:sp>
      <p:sp>
        <p:nvSpPr>
          <p:cNvPr id="568" name="Google Shape;568;p48"/>
          <p:cNvSpPr/>
          <p:nvPr/>
        </p:nvSpPr>
        <p:spPr>
          <a:xfrm flipH="1" rot="10800000">
            <a:off x="7911964" y="2707231"/>
            <a:ext cx="144016" cy="144016"/>
          </a:xfrm>
          <a:prstGeom prst="downArrow">
            <a:avLst>
              <a:gd fmla="val 50000" name="adj1"/>
              <a:gd fmla="val 5000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b="1" sz="2400">
              <a:solidFill>
                <a:schemeClr val="dk1"/>
              </a:solidFill>
              <a:latin typeface="Arial"/>
              <a:ea typeface="Arial"/>
              <a:cs typeface="Arial"/>
              <a:sym typeface="Arial"/>
            </a:endParaRPr>
          </a:p>
        </p:txBody>
      </p:sp>
      <p:sp>
        <p:nvSpPr>
          <p:cNvPr id="569" name="Google Shape;569;p48"/>
          <p:cNvSpPr/>
          <p:nvPr/>
        </p:nvSpPr>
        <p:spPr>
          <a:xfrm>
            <a:off x="7886560" y="5408052"/>
            <a:ext cx="216024" cy="144016"/>
          </a:xfrm>
          <a:prstGeom prst="mathEqual">
            <a:avLst>
              <a:gd fmla="val 23520" name="adj1"/>
              <a:gd fmla="val 1176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sz="1000">
              <a:solidFill>
                <a:schemeClr val="dk1"/>
              </a:solidFill>
              <a:latin typeface="Arial"/>
              <a:ea typeface="Arial"/>
              <a:cs typeface="Arial"/>
              <a:sym typeface="Arial"/>
            </a:endParaRPr>
          </a:p>
        </p:txBody>
      </p:sp>
      <p:sp>
        <p:nvSpPr>
          <p:cNvPr id="570" name="Google Shape;570;p48"/>
          <p:cNvSpPr txBox="1"/>
          <p:nvPr/>
        </p:nvSpPr>
        <p:spPr>
          <a:xfrm>
            <a:off x="7529787" y="584026"/>
            <a:ext cx="1886446" cy="299295"/>
          </a:xfrm>
          <a:prstGeom prst="rect">
            <a:avLst/>
          </a:prstGeom>
          <a:noFill/>
          <a:ln>
            <a:noFill/>
          </a:ln>
        </p:spPr>
        <p:txBody>
          <a:bodyPr anchorCtr="0" anchor="t" bIns="72000" lIns="90000" spcFirstLastPara="1" rIns="72000" wrap="square" tIns="72000">
            <a:spAutoFit/>
          </a:bodyPr>
          <a:lstStyle/>
          <a:p>
            <a:pPr indent="0" lvl="0" marL="0" marR="0" rtl="0" algn="l">
              <a:spcBef>
                <a:spcPts val="0"/>
              </a:spcBef>
              <a:spcAft>
                <a:spcPts val="0"/>
              </a:spcAft>
              <a:buNone/>
            </a:pPr>
            <a:r>
              <a:rPr lang="en-US" sz="1000">
                <a:solidFill>
                  <a:schemeClr val="lt2"/>
                </a:solidFill>
                <a:latin typeface="Arial"/>
                <a:ea typeface="Arial"/>
                <a:cs typeface="Arial"/>
                <a:sym typeface="Arial"/>
              </a:rPr>
              <a:t>Risk legend:</a:t>
            </a:r>
            <a:endParaRPr/>
          </a:p>
        </p:txBody>
      </p:sp>
      <p:sp>
        <p:nvSpPr>
          <p:cNvPr id="571" name="Google Shape;571;p48"/>
          <p:cNvSpPr/>
          <p:nvPr/>
        </p:nvSpPr>
        <p:spPr>
          <a:xfrm>
            <a:off x="7878056" y="4964959"/>
            <a:ext cx="216024" cy="144016"/>
          </a:xfrm>
          <a:prstGeom prst="mathEqual">
            <a:avLst>
              <a:gd fmla="val 23520" name="adj1"/>
              <a:gd fmla="val 1176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sz="1000">
              <a:solidFill>
                <a:schemeClr val="dk1"/>
              </a:solidFill>
              <a:latin typeface="Arial"/>
              <a:ea typeface="Arial"/>
              <a:cs typeface="Arial"/>
              <a:sym typeface="Arial"/>
            </a:endParaRPr>
          </a:p>
        </p:txBody>
      </p:sp>
      <p:sp>
        <p:nvSpPr>
          <p:cNvPr id="572" name="Google Shape;572;p48"/>
          <p:cNvSpPr/>
          <p:nvPr/>
        </p:nvSpPr>
        <p:spPr>
          <a:xfrm>
            <a:off x="7878056" y="3602124"/>
            <a:ext cx="216024" cy="144016"/>
          </a:xfrm>
          <a:prstGeom prst="mathEqual">
            <a:avLst>
              <a:gd fmla="val 23520" name="adj1"/>
              <a:gd fmla="val 1176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sz="1000">
              <a:solidFill>
                <a:schemeClr val="dk1"/>
              </a:solidFill>
              <a:latin typeface="Arial"/>
              <a:ea typeface="Arial"/>
              <a:cs typeface="Arial"/>
              <a:sym typeface="Arial"/>
            </a:endParaRPr>
          </a:p>
        </p:txBody>
      </p:sp>
      <p:sp>
        <p:nvSpPr>
          <p:cNvPr id="573" name="Google Shape;573;p48"/>
          <p:cNvSpPr/>
          <p:nvPr/>
        </p:nvSpPr>
        <p:spPr>
          <a:xfrm>
            <a:off x="4917745" y="2159047"/>
            <a:ext cx="576000" cy="576000"/>
          </a:xfrm>
          <a:prstGeom prst="ellipse">
            <a:avLst/>
          </a:prstGeom>
          <a:solidFill>
            <a:srgbClr val="A5A5A5"/>
          </a:solidFill>
          <a:ln cap="flat" cmpd="sng" w="9525">
            <a:solidFill>
              <a:schemeClr val="dk1"/>
            </a:solidFill>
            <a:prstDash val="solid"/>
            <a:round/>
            <a:headEnd len="sm" w="sm" type="none"/>
            <a:tailEnd len="sm" w="sm" type="none"/>
          </a:ln>
        </p:spPr>
        <p:txBody>
          <a:bodyPr anchorCtr="0" anchor="ctr" bIns="180000" lIns="36000" spcFirstLastPara="1" rIns="36000" wrap="square" tIns="0">
            <a:noAutofit/>
          </a:bodyPr>
          <a:lstStyle/>
          <a:p>
            <a:pPr indent="0" lvl="0" marL="0" marR="0" rtl="0" algn="ctr">
              <a:spcBef>
                <a:spcPts val="0"/>
              </a:spcBef>
              <a:spcAft>
                <a:spcPts val="0"/>
              </a:spcAft>
              <a:buNone/>
            </a:pPr>
            <a:r>
              <a:rPr lang="en-US" sz="1200">
                <a:solidFill>
                  <a:schemeClr val="dk1"/>
                </a:solidFill>
                <a:latin typeface="Arial"/>
                <a:ea typeface="Arial"/>
                <a:cs typeface="Arial"/>
                <a:sym typeface="Arial"/>
              </a:rPr>
              <a:t>C </a:t>
            </a:r>
            <a:endParaRPr sz="1200">
              <a:solidFill>
                <a:schemeClr val="dk1"/>
              </a:solidFill>
              <a:latin typeface="Arial"/>
              <a:ea typeface="Arial"/>
              <a:cs typeface="Arial"/>
              <a:sym typeface="Arial"/>
            </a:endParaRPr>
          </a:p>
        </p:txBody>
      </p:sp>
      <p:sp>
        <p:nvSpPr>
          <p:cNvPr id="574" name="Google Shape;574;p48"/>
          <p:cNvSpPr/>
          <p:nvPr/>
        </p:nvSpPr>
        <p:spPr>
          <a:xfrm>
            <a:off x="4439816" y="2150306"/>
            <a:ext cx="576000" cy="576000"/>
          </a:xfrm>
          <a:prstGeom prst="ellipse">
            <a:avLst/>
          </a:prstGeom>
          <a:solidFill>
            <a:schemeClr val="lt1"/>
          </a:solidFill>
          <a:ln cap="flat" cmpd="sng" w="9525">
            <a:solidFill>
              <a:schemeClr val="lt2"/>
            </a:solidFill>
            <a:prstDash val="solid"/>
            <a:round/>
            <a:headEnd len="sm" w="sm" type="none"/>
            <a:tailEnd len="sm" w="sm" type="none"/>
          </a:ln>
        </p:spPr>
        <p:txBody>
          <a:bodyPr anchorCtr="0" anchor="ctr" bIns="180000" lIns="72000" spcFirstLastPara="1" rIns="72000" wrap="square" tIns="0">
            <a:noAutofit/>
          </a:bodyPr>
          <a:lstStyle/>
          <a:p>
            <a:pPr indent="0" lvl="0" marL="0" marR="0" rtl="0" algn="ctr">
              <a:spcBef>
                <a:spcPts val="0"/>
              </a:spcBef>
              <a:spcAft>
                <a:spcPts val="0"/>
              </a:spcAft>
              <a:buNone/>
            </a:pPr>
            <a:r>
              <a:rPr lang="en-US" sz="1200">
                <a:solidFill>
                  <a:schemeClr val="lt2"/>
                </a:solidFill>
                <a:latin typeface="Arial"/>
                <a:ea typeface="Arial"/>
                <a:cs typeface="Arial"/>
                <a:sym typeface="Arial"/>
              </a:rPr>
              <a:t>D</a:t>
            </a:r>
            <a:endParaRPr/>
          </a:p>
        </p:txBody>
      </p:sp>
      <p:sp>
        <p:nvSpPr>
          <p:cNvPr id="575" name="Google Shape;575;p48"/>
          <p:cNvSpPr/>
          <p:nvPr/>
        </p:nvSpPr>
        <p:spPr>
          <a:xfrm>
            <a:off x="3431768" y="2985906"/>
            <a:ext cx="576000" cy="576000"/>
          </a:xfrm>
          <a:prstGeom prst="ellipse">
            <a:avLst/>
          </a:prstGeom>
          <a:solidFill>
            <a:schemeClr val="lt1"/>
          </a:solidFill>
          <a:ln cap="flat" cmpd="sng" w="9525">
            <a:solidFill>
              <a:schemeClr val="lt2"/>
            </a:solidFill>
            <a:prstDash val="solid"/>
            <a:round/>
            <a:headEnd len="sm" w="sm" type="none"/>
            <a:tailEnd len="sm" w="sm" type="none"/>
          </a:ln>
        </p:spPr>
        <p:txBody>
          <a:bodyPr anchorCtr="0" anchor="ctr" bIns="180000" lIns="72000" spcFirstLastPara="1" rIns="72000" wrap="square" tIns="0">
            <a:noAutofit/>
          </a:bodyPr>
          <a:lstStyle/>
          <a:p>
            <a:pPr indent="0" lvl="0" marL="0" marR="0" rtl="0" algn="ctr">
              <a:spcBef>
                <a:spcPts val="0"/>
              </a:spcBef>
              <a:spcAft>
                <a:spcPts val="0"/>
              </a:spcAft>
              <a:buNone/>
            </a:pPr>
            <a:r>
              <a:rPr lang="en-US" sz="1200">
                <a:solidFill>
                  <a:schemeClr val="lt2"/>
                </a:solidFill>
                <a:latin typeface="Arial"/>
                <a:ea typeface="Arial"/>
                <a:cs typeface="Arial"/>
                <a:sym typeface="Arial"/>
              </a:rPr>
              <a:t>E</a:t>
            </a:r>
            <a:endParaRPr/>
          </a:p>
        </p:txBody>
      </p:sp>
      <p:sp>
        <p:nvSpPr>
          <p:cNvPr id="576" name="Google Shape;576;p48"/>
          <p:cNvSpPr/>
          <p:nvPr/>
        </p:nvSpPr>
        <p:spPr>
          <a:xfrm>
            <a:off x="5741470" y="3331078"/>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(90-180m)</a:t>
            </a:r>
            <a:endParaRPr sz="800">
              <a:solidFill>
                <a:schemeClr val="lt1"/>
              </a:solidFill>
              <a:latin typeface="Arial"/>
              <a:ea typeface="Arial"/>
              <a:cs typeface="Arial"/>
              <a:sym typeface="Arial"/>
            </a:endParaRPr>
          </a:p>
        </p:txBody>
      </p:sp>
      <p:sp>
        <p:nvSpPr>
          <p:cNvPr id="577" name="Google Shape;577;p48"/>
          <p:cNvSpPr/>
          <p:nvPr/>
        </p:nvSpPr>
        <p:spPr>
          <a:xfrm>
            <a:off x="4459571" y="2418933"/>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lt2"/>
                </a:solidFill>
                <a:latin typeface="Arial"/>
                <a:ea typeface="Arial"/>
                <a:cs typeface="Arial"/>
                <a:sym typeface="Arial"/>
              </a:rPr>
              <a:t>(40-90m)</a:t>
            </a:r>
            <a:endParaRPr sz="800">
              <a:solidFill>
                <a:schemeClr val="lt2"/>
              </a:solidFill>
              <a:latin typeface="Arial"/>
              <a:ea typeface="Arial"/>
              <a:cs typeface="Arial"/>
              <a:sym typeface="Arial"/>
            </a:endParaRPr>
          </a:p>
        </p:txBody>
      </p:sp>
      <p:sp>
        <p:nvSpPr>
          <p:cNvPr id="578" name="Google Shape;578;p48"/>
          <p:cNvSpPr/>
          <p:nvPr/>
        </p:nvSpPr>
        <p:spPr>
          <a:xfrm>
            <a:off x="3458367" y="3226570"/>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lt2"/>
                </a:solidFill>
                <a:latin typeface="Arial"/>
                <a:ea typeface="Arial"/>
                <a:cs typeface="Arial"/>
                <a:sym typeface="Arial"/>
              </a:rPr>
              <a:t>(20-50m)</a:t>
            </a:r>
            <a:endParaRPr sz="800">
              <a:solidFill>
                <a:schemeClr val="lt2"/>
              </a:solidFill>
              <a:latin typeface="Arial"/>
              <a:ea typeface="Arial"/>
              <a:cs typeface="Arial"/>
              <a:sym typeface="Arial"/>
            </a:endParaRPr>
          </a:p>
        </p:txBody>
      </p:sp>
      <p:sp>
        <p:nvSpPr>
          <p:cNvPr id="579" name="Google Shape;579;p48"/>
          <p:cNvSpPr/>
          <p:nvPr/>
        </p:nvSpPr>
        <p:spPr>
          <a:xfrm>
            <a:off x="6189443" y="4834914"/>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lt2"/>
                </a:solidFill>
                <a:latin typeface="Arial"/>
                <a:ea typeface="Arial"/>
                <a:cs typeface="Arial"/>
                <a:sym typeface="Arial"/>
              </a:rPr>
              <a:t>(200-300m)</a:t>
            </a:r>
            <a:endParaRPr sz="800">
              <a:solidFill>
                <a:schemeClr val="lt2"/>
              </a:solidFill>
              <a:latin typeface="Arial"/>
              <a:ea typeface="Arial"/>
              <a:cs typeface="Arial"/>
              <a:sym typeface="Arial"/>
            </a:endParaRPr>
          </a:p>
        </p:txBody>
      </p:sp>
      <p:sp>
        <p:nvSpPr>
          <p:cNvPr id="580" name="Google Shape;580;p48"/>
          <p:cNvSpPr/>
          <p:nvPr/>
        </p:nvSpPr>
        <p:spPr>
          <a:xfrm>
            <a:off x="6180345" y="5139954"/>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i="1" lang="en-US" sz="800">
                <a:solidFill>
                  <a:schemeClr val="lt2"/>
                </a:solidFill>
                <a:latin typeface="Arial"/>
                <a:ea typeface="Arial"/>
                <a:cs typeface="Arial"/>
                <a:sym typeface="Arial"/>
              </a:rPr>
              <a:t>Insurance coverage</a:t>
            </a:r>
            <a:endParaRPr/>
          </a:p>
        </p:txBody>
      </p:sp>
      <p:sp>
        <p:nvSpPr>
          <p:cNvPr id="581" name="Google Shape;581;p48"/>
          <p:cNvSpPr/>
          <p:nvPr/>
        </p:nvSpPr>
        <p:spPr>
          <a:xfrm>
            <a:off x="2839236" y="2418933"/>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(10-20m)</a:t>
            </a:r>
            <a:endParaRPr sz="800">
              <a:solidFill>
                <a:schemeClr val="lt1"/>
              </a:solidFill>
              <a:latin typeface="Arial"/>
              <a:ea typeface="Arial"/>
              <a:cs typeface="Arial"/>
              <a:sym typeface="Arial"/>
            </a:endParaRPr>
          </a:p>
        </p:txBody>
      </p:sp>
      <p:sp>
        <p:nvSpPr>
          <p:cNvPr id="582" name="Google Shape;582;p48"/>
          <p:cNvSpPr/>
          <p:nvPr/>
        </p:nvSpPr>
        <p:spPr>
          <a:xfrm>
            <a:off x="2746524" y="3226570"/>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(10-15m)</a:t>
            </a:r>
            <a:endParaRPr sz="800">
              <a:solidFill>
                <a:schemeClr val="lt1"/>
              </a:solidFill>
              <a:latin typeface="Arial"/>
              <a:ea typeface="Arial"/>
              <a:cs typeface="Arial"/>
              <a:sym typeface="Arial"/>
            </a:endParaRPr>
          </a:p>
        </p:txBody>
      </p:sp>
      <p:sp>
        <p:nvSpPr>
          <p:cNvPr id="583" name="Google Shape;583;p48"/>
          <p:cNvSpPr/>
          <p:nvPr/>
        </p:nvSpPr>
        <p:spPr>
          <a:xfrm>
            <a:off x="5758632" y="2785129"/>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lt2"/>
                </a:solidFill>
                <a:latin typeface="Arial"/>
                <a:ea typeface="Arial"/>
                <a:cs typeface="Arial"/>
                <a:sym typeface="Arial"/>
              </a:rPr>
              <a:t>(120-170m)</a:t>
            </a:r>
            <a:endParaRPr sz="800">
              <a:solidFill>
                <a:schemeClr val="lt2"/>
              </a:solidFill>
              <a:latin typeface="Arial"/>
              <a:ea typeface="Arial"/>
              <a:cs typeface="Arial"/>
              <a:sym typeface="Arial"/>
            </a:endParaRPr>
          </a:p>
        </p:txBody>
      </p:sp>
      <p:sp>
        <p:nvSpPr>
          <p:cNvPr id="584" name="Google Shape;584;p48"/>
          <p:cNvSpPr/>
          <p:nvPr/>
        </p:nvSpPr>
        <p:spPr>
          <a:xfrm>
            <a:off x="4969999" y="2418933"/>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(50-110m)</a:t>
            </a:r>
            <a:endParaRPr sz="800">
              <a:solidFill>
                <a:schemeClr val="dk1"/>
              </a:solidFill>
              <a:latin typeface="Arial"/>
              <a:ea typeface="Arial"/>
              <a:cs typeface="Arial"/>
              <a:sym typeface="Arial"/>
            </a:endParaRPr>
          </a:p>
        </p:txBody>
      </p:sp>
      <p:sp>
        <p:nvSpPr>
          <p:cNvPr id="585" name="Google Shape;585;p48"/>
          <p:cNvSpPr/>
          <p:nvPr/>
        </p:nvSpPr>
        <p:spPr>
          <a:xfrm>
            <a:off x="5655243" y="2824473"/>
            <a:ext cx="576000" cy="576000"/>
          </a:xfrm>
          <a:prstGeom prst="ellipse">
            <a:avLst/>
          </a:prstGeom>
          <a:noFill/>
          <a:ln>
            <a:noFill/>
          </a:ln>
        </p:spPr>
        <p:txBody>
          <a:bodyPr anchorCtr="0" anchor="ctr" bIns="180000" lIns="18000" spcFirstLastPara="1" rIns="72000" wrap="square" tIns="0">
            <a:noAutofit/>
          </a:bodyPr>
          <a:lstStyle/>
          <a:p>
            <a:pPr indent="0" lvl="0" marL="0" marR="0" rtl="0" algn="r">
              <a:spcBef>
                <a:spcPts val="0"/>
              </a:spcBef>
              <a:spcAft>
                <a:spcPts val="0"/>
              </a:spcAft>
              <a:buNone/>
            </a:pPr>
            <a:r>
              <a:rPr lang="en-US" sz="1200">
                <a:solidFill>
                  <a:schemeClr val="lt1"/>
                </a:solidFill>
                <a:latin typeface="Arial"/>
                <a:ea typeface="Arial"/>
                <a:cs typeface="Arial"/>
                <a:sym typeface="Arial"/>
              </a:rPr>
              <a:t>A</a:t>
            </a:r>
            <a:endParaRPr sz="1200">
              <a:solidFill>
                <a:schemeClr val="lt1"/>
              </a:solidFill>
              <a:latin typeface="Arial"/>
              <a:ea typeface="Arial"/>
              <a:cs typeface="Arial"/>
              <a:sym typeface="Arial"/>
            </a:endParaRPr>
          </a:p>
        </p:txBody>
      </p:sp>
      <p:sp>
        <p:nvSpPr>
          <p:cNvPr id="586" name="Google Shape;586;p48"/>
          <p:cNvSpPr/>
          <p:nvPr/>
        </p:nvSpPr>
        <p:spPr>
          <a:xfrm>
            <a:off x="7882636" y="1855873"/>
            <a:ext cx="216024" cy="144016"/>
          </a:xfrm>
          <a:prstGeom prst="mathEqual">
            <a:avLst>
              <a:gd fmla="val 23520" name="adj1"/>
              <a:gd fmla="val 1176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sz="1000">
              <a:solidFill>
                <a:schemeClr val="dk1"/>
              </a:solidFill>
              <a:latin typeface="Arial"/>
              <a:ea typeface="Arial"/>
              <a:cs typeface="Arial"/>
              <a:sym typeface="Arial"/>
            </a:endParaRPr>
          </a:p>
        </p:txBody>
      </p:sp>
      <p:sp>
        <p:nvSpPr>
          <p:cNvPr id="587" name="Google Shape;587;p48"/>
          <p:cNvSpPr/>
          <p:nvPr/>
        </p:nvSpPr>
        <p:spPr>
          <a:xfrm flipH="1">
            <a:off x="7911964" y="3159031"/>
            <a:ext cx="144016" cy="144016"/>
          </a:xfrm>
          <a:prstGeom prst="downArrow">
            <a:avLst>
              <a:gd fmla="val 50000" name="adj1"/>
              <a:gd fmla="val 5000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b="1" sz="2400">
              <a:solidFill>
                <a:schemeClr val="dk1"/>
              </a:solidFill>
              <a:latin typeface="Arial"/>
              <a:ea typeface="Arial"/>
              <a:cs typeface="Arial"/>
              <a:sym typeface="Arial"/>
            </a:endParaRPr>
          </a:p>
        </p:txBody>
      </p:sp>
      <p:sp>
        <p:nvSpPr>
          <p:cNvPr id="588" name="Google Shape;588;p48"/>
          <p:cNvSpPr/>
          <p:nvPr/>
        </p:nvSpPr>
        <p:spPr>
          <a:xfrm>
            <a:off x="7882636" y="4546292"/>
            <a:ext cx="216024" cy="144016"/>
          </a:xfrm>
          <a:prstGeom prst="mathEqual">
            <a:avLst>
              <a:gd fmla="val 23520" name="adj1"/>
              <a:gd fmla="val 11760" name="adj2"/>
            </a:avLst>
          </a:prstGeom>
          <a:solidFill>
            <a:schemeClr val="dk1"/>
          </a:solidFill>
          <a:ln>
            <a:noFill/>
          </a:ln>
        </p:spPr>
        <p:txBody>
          <a:bodyPr anchorCtr="0" anchor="t" bIns="72000" lIns="72000" spcFirstLastPara="1" rIns="72000" wrap="square" tIns="72000">
            <a:noAutofit/>
          </a:bodyPr>
          <a:lstStyle/>
          <a:p>
            <a:pPr indent="0" lvl="0" marL="0" marR="0" rtl="0" algn="ctr">
              <a:spcBef>
                <a:spcPts val="0"/>
              </a:spcBef>
              <a:spcAft>
                <a:spcPts val="0"/>
              </a:spcAft>
              <a:buNone/>
            </a:pPr>
            <a:r>
              <a:t/>
            </a:r>
            <a:endParaRPr sz="1000">
              <a:solidFill>
                <a:schemeClr val="dk1"/>
              </a:solidFill>
              <a:latin typeface="Arial"/>
              <a:ea typeface="Arial"/>
              <a:cs typeface="Arial"/>
              <a:sym typeface="Arial"/>
            </a:endParaRPr>
          </a:p>
        </p:txBody>
      </p:sp>
      <p:sp>
        <p:nvSpPr>
          <p:cNvPr id="589" name="Google Shape;589;p48"/>
          <p:cNvSpPr/>
          <p:nvPr/>
        </p:nvSpPr>
        <p:spPr>
          <a:xfrm>
            <a:off x="2444063" y="4810536"/>
            <a:ext cx="576000" cy="576000"/>
          </a:xfrm>
          <a:prstGeom prst="ellipse">
            <a:avLst/>
          </a:prstGeom>
          <a:solidFill>
            <a:schemeClr val="lt1"/>
          </a:solidFill>
          <a:ln cap="flat" cmpd="sng" w="9525">
            <a:solidFill>
              <a:schemeClr val="lt2"/>
            </a:solidFill>
            <a:prstDash val="solid"/>
            <a:round/>
            <a:headEnd len="sm" w="sm" type="none"/>
            <a:tailEnd len="sm" w="sm" type="none"/>
          </a:ln>
        </p:spPr>
        <p:txBody>
          <a:bodyPr anchorCtr="0" anchor="ctr" bIns="180000" lIns="72000" spcFirstLastPara="1" rIns="72000" wrap="square" tIns="0">
            <a:noAutofit/>
          </a:bodyPr>
          <a:lstStyle/>
          <a:p>
            <a:pPr indent="0" lvl="0" marL="0" marR="0" rtl="0" algn="ctr">
              <a:spcBef>
                <a:spcPts val="0"/>
              </a:spcBef>
              <a:spcAft>
                <a:spcPts val="0"/>
              </a:spcAft>
              <a:buNone/>
            </a:pPr>
            <a:r>
              <a:rPr lang="en-US" sz="1200">
                <a:solidFill>
                  <a:schemeClr val="lt2"/>
                </a:solidFill>
                <a:latin typeface="Arial"/>
                <a:ea typeface="Arial"/>
                <a:cs typeface="Arial"/>
                <a:sym typeface="Arial"/>
              </a:rPr>
              <a:t>J</a:t>
            </a:r>
            <a:endParaRPr/>
          </a:p>
        </p:txBody>
      </p:sp>
      <p:sp>
        <p:nvSpPr>
          <p:cNvPr id="590" name="Google Shape;590;p48"/>
          <p:cNvSpPr/>
          <p:nvPr/>
        </p:nvSpPr>
        <p:spPr>
          <a:xfrm>
            <a:off x="2463818" y="5079163"/>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lt2"/>
                </a:solidFill>
                <a:latin typeface="Arial"/>
                <a:ea typeface="Arial"/>
                <a:cs typeface="Arial"/>
                <a:sym typeface="Arial"/>
              </a:rPr>
              <a:t>(&lt; 10m)</a:t>
            </a:r>
            <a:endParaRPr sz="800">
              <a:solidFill>
                <a:schemeClr val="lt2"/>
              </a:solidFill>
              <a:latin typeface="Arial"/>
              <a:ea typeface="Arial"/>
              <a:cs typeface="Arial"/>
              <a:sym typeface="Arial"/>
            </a:endParaRPr>
          </a:p>
        </p:txBody>
      </p:sp>
      <p:sp>
        <p:nvSpPr>
          <p:cNvPr id="591" name="Google Shape;591;p48"/>
          <p:cNvSpPr/>
          <p:nvPr/>
        </p:nvSpPr>
        <p:spPr>
          <a:xfrm>
            <a:off x="2630971" y="4404680"/>
            <a:ext cx="576000" cy="576000"/>
          </a:xfrm>
          <a:prstGeom prst="ellipse">
            <a:avLst/>
          </a:prstGeom>
          <a:solidFill>
            <a:srgbClr val="A5A5A5"/>
          </a:solidFill>
          <a:ln cap="flat" cmpd="sng" w="9525">
            <a:solidFill>
              <a:schemeClr val="dk1"/>
            </a:solidFill>
            <a:prstDash val="solid"/>
            <a:round/>
            <a:headEnd len="sm" w="sm" type="none"/>
            <a:tailEnd len="sm" w="sm" type="none"/>
          </a:ln>
        </p:spPr>
        <p:txBody>
          <a:bodyPr anchorCtr="0" anchor="ctr" bIns="180000" lIns="72000" spcFirstLastPara="1" rIns="72000" wrap="square" tIns="0">
            <a:noAutofit/>
          </a:bodyPr>
          <a:lstStyle/>
          <a:p>
            <a:pPr indent="0" lvl="0" marL="0" marR="0" rtl="0" algn="ctr">
              <a:spcBef>
                <a:spcPts val="0"/>
              </a:spcBef>
              <a:spcAft>
                <a:spcPts val="0"/>
              </a:spcAft>
              <a:buNone/>
            </a:pPr>
            <a:r>
              <a:rPr lang="en-US" sz="1200">
                <a:solidFill>
                  <a:schemeClr val="dk1"/>
                </a:solidFill>
                <a:latin typeface="Arial"/>
                <a:ea typeface="Arial"/>
                <a:cs typeface="Arial"/>
                <a:sym typeface="Arial"/>
              </a:rPr>
              <a:t>I</a:t>
            </a:r>
            <a:endParaRPr/>
          </a:p>
        </p:txBody>
      </p:sp>
      <p:sp>
        <p:nvSpPr>
          <p:cNvPr id="592" name="Google Shape;592;p48"/>
          <p:cNvSpPr/>
          <p:nvPr/>
        </p:nvSpPr>
        <p:spPr>
          <a:xfrm>
            <a:off x="2655411" y="4660739"/>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dk1"/>
                </a:solidFill>
                <a:latin typeface="Arial"/>
                <a:ea typeface="Arial"/>
                <a:cs typeface="Arial"/>
                <a:sym typeface="Arial"/>
              </a:rPr>
              <a:t>(5-15m)</a:t>
            </a:r>
            <a:endParaRPr sz="800">
              <a:solidFill>
                <a:schemeClr val="dk1"/>
              </a:solidFill>
              <a:latin typeface="Arial"/>
              <a:ea typeface="Arial"/>
              <a:cs typeface="Arial"/>
              <a:sym typeface="Arial"/>
            </a:endParaRPr>
          </a:p>
        </p:txBody>
      </p:sp>
      <p:sp>
        <p:nvSpPr>
          <p:cNvPr id="593" name="Google Shape;593;p48"/>
          <p:cNvSpPr/>
          <p:nvPr/>
        </p:nvSpPr>
        <p:spPr>
          <a:xfrm flipH="1">
            <a:off x="3116279" y="4596273"/>
            <a:ext cx="592412" cy="576000"/>
          </a:xfrm>
          <a:prstGeom prst="ellipse">
            <a:avLst/>
          </a:prstGeom>
          <a:solidFill>
            <a:schemeClr val="lt2"/>
          </a:solidFill>
          <a:ln cap="flat" cmpd="sng" w="9525">
            <a:solidFill>
              <a:schemeClr val="lt1"/>
            </a:solidFill>
            <a:prstDash val="solid"/>
            <a:round/>
            <a:headEnd len="sm" w="sm" type="none"/>
            <a:tailEnd len="sm" w="sm" type="none"/>
          </a:ln>
        </p:spPr>
        <p:txBody>
          <a:bodyPr anchorCtr="0" anchor="ctr" bIns="180000" lIns="72000" spcFirstLastPara="1" rIns="72000" wrap="square" tIns="0">
            <a:noAutofit/>
          </a:bodyPr>
          <a:lstStyle/>
          <a:p>
            <a:pPr indent="0" lvl="0" marL="0" marR="0" rtl="0" algn="ctr">
              <a:spcBef>
                <a:spcPts val="0"/>
              </a:spcBef>
              <a:spcAft>
                <a:spcPts val="0"/>
              </a:spcAft>
              <a:buNone/>
            </a:pPr>
            <a:r>
              <a:rPr lang="en-US" sz="1200">
                <a:solidFill>
                  <a:schemeClr val="lt1"/>
                </a:solidFill>
                <a:latin typeface="Arial"/>
                <a:ea typeface="Arial"/>
                <a:cs typeface="Arial"/>
                <a:sym typeface="Arial"/>
              </a:rPr>
              <a:t>F</a:t>
            </a:r>
            <a:endParaRPr/>
          </a:p>
        </p:txBody>
      </p:sp>
      <p:sp>
        <p:nvSpPr>
          <p:cNvPr id="594" name="Google Shape;594;p48"/>
          <p:cNvSpPr/>
          <p:nvPr/>
        </p:nvSpPr>
        <p:spPr>
          <a:xfrm>
            <a:off x="3153609" y="4861041"/>
            <a:ext cx="540000" cy="215845"/>
          </a:xfrm>
          <a:prstGeom prst="rect">
            <a:avLst/>
          </a:prstGeom>
          <a:noFill/>
          <a:ln>
            <a:noFill/>
          </a:ln>
        </p:spPr>
        <p:txBody>
          <a:bodyPr anchorCtr="0" anchor="ctr" bIns="0" lIns="0" spcFirstLastPara="1" rIns="0" wrap="square" tIns="0">
            <a:noAutofit/>
          </a:bodyPr>
          <a:lstStyle/>
          <a:p>
            <a:pPr indent="0" lvl="0" marL="0" marR="0" rtl="0" algn="ctr">
              <a:spcBef>
                <a:spcPts val="0"/>
              </a:spcBef>
              <a:spcAft>
                <a:spcPts val="0"/>
              </a:spcAft>
              <a:buNone/>
            </a:pPr>
            <a:r>
              <a:rPr lang="en-US" sz="800">
                <a:solidFill>
                  <a:schemeClr val="lt1"/>
                </a:solidFill>
                <a:latin typeface="Arial"/>
                <a:ea typeface="Arial"/>
                <a:cs typeface="Arial"/>
                <a:sym typeface="Arial"/>
              </a:rPr>
              <a:t>(0-50m)</a:t>
            </a:r>
            <a:endParaRPr sz="800">
              <a:solidFill>
                <a:schemeClr val="lt1"/>
              </a:solidFill>
              <a:latin typeface="Arial"/>
              <a:ea typeface="Arial"/>
              <a:cs typeface="Arial"/>
              <a:sym typeface="Arial"/>
            </a:endParaRPr>
          </a:p>
        </p:txBody>
      </p:sp>
      <p:sp>
        <p:nvSpPr>
          <p:cNvPr id="595" name="Google Shape;595;p48"/>
          <p:cNvSpPr/>
          <p:nvPr/>
        </p:nvSpPr>
        <p:spPr>
          <a:xfrm>
            <a:off x="10351095" y="210783"/>
            <a:ext cx="1717973" cy="627731"/>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9"/>
          <p:cNvSpPr txBox="1"/>
          <p:nvPr>
            <p:ph type="title"/>
          </p:nvPr>
        </p:nvSpPr>
        <p:spPr>
          <a:xfrm>
            <a:off x="1876820" y="168072"/>
            <a:ext cx="6481762" cy="909635"/>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dk1"/>
              </a:buClr>
              <a:buSzPts val="2400"/>
              <a:buFont typeface="Arial"/>
              <a:buNone/>
            </a:pPr>
            <a:r>
              <a:rPr lang="en-US"/>
              <a:t>Local / regional risks</a:t>
            </a:r>
            <a:endParaRPr/>
          </a:p>
        </p:txBody>
      </p:sp>
      <p:sp>
        <p:nvSpPr>
          <p:cNvPr id="602" name="Google Shape;602;p49"/>
          <p:cNvSpPr txBox="1"/>
          <p:nvPr>
            <p:ph idx="12" type="sldNum"/>
          </p:nvPr>
        </p:nvSpPr>
        <p:spPr>
          <a:xfrm>
            <a:off x="1919288" y="7148907"/>
            <a:ext cx="684212" cy="180974"/>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
        <p:nvSpPr>
          <p:cNvPr id="603" name="Google Shape;603;p49"/>
          <p:cNvSpPr/>
          <p:nvPr/>
        </p:nvSpPr>
        <p:spPr>
          <a:xfrm>
            <a:off x="10351095" y="210783"/>
            <a:ext cx="1717973" cy="627731"/>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pic>
        <p:nvPicPr>
          <p:cNvPr id="604" name="Google Shape;604;p49"/>
          <p:cNvPicPr preferRelativeResize="0"/>
          <p:nvPr/>
        </p:nvPicPr>
        <p:blipFill rotWithShape="1">
          <a:blip r:embed="rId3">
            <a:alphaModFix/>
          </a:blip>
          <a:srcRect b="0" l="0" r="0" t="0"/>
          <a:stretch/>
        </p:blipFill>
        <p:spPr>
          <a:xfrm>
            <a:off x="566045" y="766387"/>
            <a:ext cx="7792537" cy="5382376"/>
          </a:xfrm>
          <a:prstGeom prst="rect">
            <a:avLst/>
          </a:prstGeom>
          <a:noFill/>
          <a:ln>
            <a:noFill/>
          </a:ln>
        </p:spPr>
      </p:pic>
      <p:pic>
        <p:nvPicPr>
          <p:cNvPr id="605" name="Google Shape;605;p49"/>
          <p:cNvPicPr preferRelativeResize="0"/>
          <p:nvPr/>
        </p:nvPicPr>
        <p:blipFill rotWithShape="1">
          <a:blip r:embed="rId4">
            <a:alphaModFix/>
          </a:blip>
          <a:srcRect b="0" l="0" r="0" t="0"/>
          <a:stretch/>
        </p:blipFill>
        <p:spPr>
          <a:xfrm>
            <a:off x="8708150" y="275781"/>
            <a:ext cx="2924583" cy="6363588"/>
          </a:xfrm>
          <a:prstGeom prst="rect">
            <a:avLst/>
          </a:prstGeom>
          <a:noFill/>
          <a:ln>
            <a:noFill/>
          </a:ln>
        </p:spPr>
      </p:pic>
    </p:spTree>
  </p:cSld>
  <p:clrMapOvr>
    <a:masterClrMapping/>
  </p:clrMapOvr>
  <p:transition>
    <p:fad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5"/>
          <p:cNvSpPr txBox="1"/>
          <p:nvPr>
            <p:ph type="ctrTitle"/>
          </p:nvPr>
        </p:nvSpPr>
        <p:spPr>
          <a:xfrm>
            <a:off x="515950" y="549275"/>
            <a:ext cx="8809500" cy="888900"/>
          </a:xfrm>
          <a:prstGeom prst="rect">
            <a:avLst/>
          </a:prstGeom>
        </p:spPr>
        <p:txBody>
          <a:bodyPr anchorCtr="0" anchor="t" bIns="0" lIns="0" spcFirstLastPara="1" rIns="0" wrap="square" tIns="288000">
            <a:noAutofit/>
          </a:bodyPr>
          <a:lstStyle/>
          <a:p>
            <a:pPr indent="0" lvl="0" marL="0" rtl="0" algn="l">
              <a:spcBef>
                <a:spcPts val="0"/>
              </a:spcBef>
              <a:spcAft>
                <a:spcPts val="0"/>
              </a:spcAft>
              <a:buNone/>
            </a:pPr>
            <a:r>
              <a:rPr lang="en-US"/>
              <a:t>Notes 09.09.2021</a:t>
            </a:r>
            <a:endParaRPr/>
          </a:p>
          <a:p>
            <a:pPr indent="0" lvl="0" marL="0" rtl="0" algn="l">
              <a:spcBef>
                <a:spcPts val="0"/>
              </a:spcBef>
              <a:spcAft>
                <a:spcPts val="0"/>
              </a:spcAft>
              <a:buNone/>
            </a:pPr>
            <a:r>
              <a:t/>
            </a:r>
            <a:endParaRPr/>
          </a:p>
          <a:p>
            <a:pPr indent="0" lvl="0" marL="0" rtl="0" algn="l">
              <a:spcBef>
                <a:spcPts val="0"/>
              </a:spcBef>
              <a:spcAft>
                <a:spcPts val="0"/>
              </a:spcAft>
              <a:buNone/>
            </a:pPr>
            <a:r>
              <a:rPr b="0" lang="en-US" sz="1000"/>
              <a:t>Quick summary of the last call:</a:t>
            </a:r>
            <a:endParaRPr b="0" sz="1000"/>
          </a:p>
          <a:p>
            <a:pPr indent="-292100" lvl="0" marL="457200" rtl="0" algn="l">
              <a:spcBef>
                <a:spcPts val="0"/>
              </a:spcBef>
              <a:spcAft>
                <a:spcPts val="0"/>
              </a:spcAft>
              <a:buSzPts val="1000"/>
              <a:buChar char="●"/>
            </a:pPr>
            <a:r>
              <a:rPr b="0" lang="en-US" sz="1000"/>
              <a:t>Product to deliver to Swiss Re? </a:t>
            </a:r>
            <a:r>
              <a:rPr lang="en-US" sz="1000"/>
              <a:t>Tool with UI, searchable Database, Method and they can replicate it</a:t>
            </a:r>
            <a:endParaRPr sz="1000"/>
          </a:p>
          <a:p>
            <a:pPr indent="-292100" lvl="0" marL="457200" rtl="0" algn="l">
              <a:spcBef>
                <a:spcPts val="0"/>
              </a:spcBef>
              <a:spcAft>
                <a:spcPts val="0"/>
              </a:spcAft>
              <a:buSzPts val="1000"/>
              <a:buChar char="●"/>
            </a:pPr>
            <a:r>
              <a:rPr lang="en-US" sz="1000"/>
              <a:t>Benefits for them? Tool to checking</a:t>
            </a:r>
            <a:endParaRPr sz="1000"/>
          </a:p>
          <a:p>
            <a:pPr indent="0" lvl="0" marL="0" rtl="0" algn="l">
              <a:spcBef>
                <a:spcPts val="0"/>
              </a:spcBef>
              <a:spcAft>
                <a:spcPts val="0"/>
              </a:spcAft>
              <a:buNone/>
            </a:pPr>
            <a:r>
              <a:rPr lang="en-US" sz="1000"/>
              <a:t>To Do:</a:t>
            </a:r>
            <a:endParaRPr sz="1000"/>
          </a:p>
          <a:p>
            <a:pPr indent="-292100" lvl="0" marL="457200" rtl="0" algn="l">
              <a:spcBef>
                <a:spcPts val="0"/>
              </a:spcBef>
              <a:spcAft>
                <a:spcPts val="0"/>
              </a:spcAft>
              <a:buSzPts val="1000"/>
              <a:buChar char="●"/>
            </a:pPr>
            <a:r>
              <a:rPr b="0" lang="en-US" sz="1000"/>
              <a:t>Susann: dataset with DNB to check and google</a:t>
            </a:r>
            <a:endParaRPr b="0" sz="1000"/>
          </a:p>
          <a:p>
            <a:pPr indent="-292100" lvl="0" marL="457200" rtl="0" algn="l">
              <a:spcBef>
                <a:spcPts val="0"/>
              </a:spcBef>
              <a:spcAft>
                <a:spcPts val="0"/>
              </a:spcAft>
              <a:buSzPts val="1000"/>
              <a:buChar char="●"/>
            </a:pPr>
            <a:r>
              <a:rPr b="0" lang="en-US" sz="1000"/>
              <a:t>OJ: Share the graph inside the slidedeck,Database How to link mother companies and daughter sources including?</a:t>
            </a:r>
            <a:endParaRPr b="0" sz="1000"/>
          </a:p>
          <a:p>
            <a:pPr indent="-292100" lvl="0" marL="457200" rtl="0" algn="l">
              <a:spcBef>
                <a:spcPts val="0"/>
              </a:spcBef>
              <a:spcAft>
                <a:spcPts val="0"/>
              </a:spcAft>
              <a:buSzPts val="1000"/>
              <a:buChar char="●"/>
            </a:pPr>
            <a:r>
              <a:rPr b="0" lang="en-US" sz="1000"/>
              <a:t>Steph: Template of content</a:t>
            </a:r>
            <a:endParaRPr b="0" sz="1000"/>
          </a:p>
          <a:p>
            <a:pPr indent="-292100" lvl="0" marL="457200" rtl="0" algn="l">
              <a:spcBef>
                <a:spcPts val="0"/>
              </a:spcBef>
              <a:spcAft>
                <a:spcPts val="0"/>
              </a:spcAft>
              <a:buSzPts val="1000"/>
              <a:buChar char="●"/>
            </a:pPr>
            <a:r>
              <a:rPr b="0" lang="en-US" sz="1000"/>
              <a:t>Marco: Try out the scrapper on Google Places or Yelp etc., Computer vision on satellite imagery or Street view extraction Satalite vision or computer vision</a:t>
            </a:r>
            <a:endParaRPr b="0" sz="1000"/>
          </a:p>
          <a:p>
            <a:pPr indent="-292100" lvl="0" marL="457200" rtl="0" algn="l">
              <a:spcBef>
                <a:spcPts val="0"/>
              </a:spcBef>
              <a:spcAft>
                <a:spcPts val="0"/>
              </a:spcAft>
              <a:buSzPts val="1000"/>
              <a:buChar char="●"/>
            </a:pPr>
            <a:r>
              <a:rPr b="0" lang="en-US" sz="1000"/>
              <a:t>Prakhar: Maps which are not covered on Street View etc., Normalization script or global, scalable API for street names etc., as well as potentially also for companies in other languages or with different name in other countries for the same company or brand. Try out Selenium or Maps API on the list of companies</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rPr b="0" lang="en-US" sz="1000"/>
              <a:t>To investigate further: Solution Streetview (Script and proof of concept) related to data, </a:t>
            </a:r>
            <a:r>
              <a:rPr lang="en-US" sz="1000"/>
              <a:t>Solution: Company website</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t/>
            </a:r>
            <a:endParaRPr b="0" sz="1000"/>
          </a:p>
          <a:p>
            <a:pPr indent="0" lvl="0" marL="0" rtl="0" algn="l">
              <a:spcBef>
                <a:spcPts val="0"/>
              </a:spcBef>
              <a:spcAft>
                <a:spcPts val="0"/>
              </a:spcAft>
              <a:buNone/>
            </a:pPr>
            <a:r>
              <a:rPr b="0" lang="en-US" sz="1000"/>
              <a:t>Deliverables </a:t>
            </a:r>
            <a:endParaRPr b="0" sz="1000"/>
          </a:p>
          <a:p>
            <a:pPr indent="0" lvl="0" marL="0" rtl="0" algn="l">
              <a:spcBef>
                <a:spcPts val="0"/>
              </a:spcBef>
              <a:spcAft>
                <a:spcPts val="0"/>
              </a:spcAft>
              <a:buNone/>
            </a:pPr>
            <a:r>
              <a:rPr b="0" lang="en-US" sz="1000"/>
              <a:t>Sprint 1 DELIVERABLE: PROOF OF CONCEPT with underlying arguments</a:t>
            </a:r>
            <a:endParaRPr b="0" sz="1000"/>
          </a:p>
          <a:p>
            <a:pPr indent="0" lvl="0" marL="0" rtl="0" algn="l">
              <a:spcBef>
                <a:spcPts val="0"/>
              </a:spcBef>
              <a:spcAft>
                <a:spcPts val="0"/>
              </a:spcAft>
              <a:buNone/>
            </a:pPr>
            <a:r>
              <a:rPr b="0" lang="en-US" sz="1000"/>
              <a:t>Sprint 2 Coding and delivering the idea</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rPr b="0" lang="en-US" sz="1000"/>
              <a:t>Ontology: </a:t>
            </a:r>
            <a:r>
              <a:rPr b="0" lang="en-US" sz="1000">
                <a:latin typeface="IBM Plex Sans"/>
                <a:ea typeface="IBM Plex Sans"/>
                <a:cs typeface="IBM Plex Sans"/>
                <a:sym typeface="IBM Plex Sans"/>
              </a:rPr>
              <a:t>sourcing data on how companies and their locations are connected</a:t>
            </a:r>
            <a:endParaRPr b="0" sz="1000"/>
          </a:p>
          <a:p>
            <a:pPr indent="0" lvl="0" marL="0" rtl="0" algn="l">
              <a:spcBef>
                <a:spcPts val="0"/>
              </a:spcBef>
              <a:spcAft>
                <a:spcPts val="0"/>
              </a:spcAft>
              <a:buNone/>
            </a:pPr>
            <a:r>
              <a:rPr b="0" lang="en-US" sz="1000"/>
              <a:t>Criteria for selection:</a:t>
            </a:r>
            <a:endParaRPr b="0" sz="1000"/>
          </a:p>
          <a:p>
            <a:pPr indent="-292100" lvl="0" marL="457200" rtl="0" algn="l">
              <a:spcBef>
                <a:spcPts val="0"/>
              </a:spcBef>
              <a:spcAft>
                <a:spcPts val="0"/>
              </a:spcAft>
              <a:buSzPts val="1000"/>
              <a:buChar char="●"/>
            </a:pPr>
            <a:r>
              <a:rPr b="0" lang="en-US" sz="1000"/>
              <a:t>Region, Country, Address, Reason to choose a facility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rPr b="0" lang="en-US" sz="1000"/>
              <a:t>Links shared during the meeting:</a:t>
            </a:r>
            <a:endParaRPr b="0" sz="1000"/>
          </a:p>
          <a:p>
            <a:pPr indent="-292100" lvl="0" marL="457200" marR="228600" rtl="0" algn="l">
              <a:lnSpc>
                <a:spcPct val="150000"/>
              </a:lnSpc>
              <a:spcBef>
                <a:spcPts val="0"/>
              </a:spcBef>
              <a:spcAft>
                <a:spcPts val="0"/>
              </a:spcAft>
              <a:buSzPts val="1000"/>
              <a:buFont typeface="Roboto"/>
              <a:buChar char="●"/>
            </a:pPr>
            <a:r>
              <a:rPr b="0" lang="en-US" sz="1000" u="sng">
                <a:solidFill>
                  <a:srgbClr val="3367D6"/>
                </a:solidFill>
                <a:highlight>
                  <a:srgbClr val="FFFFFF"/>
                </a:highlight>
                <a:latin typeface="Roboto"/>
                <a:ea typeface="Roboto"/>
                <a:cs typeface="Roboto"/>
                <a:sym typeface="Roboto"/>
                <a:hlinkClick r:id="rId3">
                  <a:extLst>
                    <a:ext uri="{A12FA001-AC4F-418D-AE19-62706E023703}">
                      <ahyp:hlinkClr val="tx"/>
                    </a:ext>
                  </a:extLst>
                </a:hlinkClick>
              </a:rPr>
              <a:t>https://www.google.com/url?sa=t&amp;source=web&amp;rct=j&amp;url=https://www.mdpi.com/2220-9964/8/4/184/pdf&amp;ved=2ahUKEwimm7PMmfLyAhUuwzgGHcykAmAQFnoECBwQAQ&amp;usg=AOvVaw2eG0AFflxG6w-EtSfN7_GY</a:t>
            </a:r>
            <a:endParaRPr b="0" sz="1000" u="sng">
              <a:solidFill>
                <a:srgbClr val="3367D6"/>
              </a:solidFill>
              <a:highlight>
                <a:srgbClr val="FFFFFF"/>
              </a:highlight>
              <a:latin typeface="Roboto"/>
              <a:ea typeface="Roboto"/>
              <a:cs typeface="Roboto"/>
              <a:sym typeface="Roboto"/>
            </a:endParaRPr>
          </a:p>
          <a:p>
            <a:pPr indent="-292100" lvl="0" marL="457200" marR="228600" rtl="0" algn="l">
              <a:lnSpc>
                <a:spcPct val="150000"/>
              </a:lnSpc>
              <a:spcBef>
                <a:spcPts val="0"/>
              </a:spcBef>
              <a:spcAft>
                <a:spcPts val="0"/>
              </a:spcAft>
              <a:buClr>
                <a:srgbClr val="202124"/>
              </a:buClr>
              <a:buSzPts val="1000"/>
              <a:buFont typeface="Roboto"/>
              <a:buChar char="●"/>
            </a:pPr>
            <a:r>
              <a:rPr b="0" lang="en-US" sz="1000">
                <a:solidFill>
                  <a:srgbClr val="202124"/>
                </a:solidFill>
                <a:highlight>
                  <a:srgbClr val="FFFFFF"/>
                </a:highlight>
                <a:latin typeface="Roboto"/>
                <a:ea typeface="Roboto"/>
                <a:cs typeface="Roboto"/>
                <a:sym typeface="Roboto"/>
              </a:rPr>
              <a:t>I think we can talk a little bit about the secondary problem as well so that we provide a more holistic solution</a:t>
            </a:r>
            <a:endParaRPr b="0" sz="1000">
              <a:solidFill>
                <a:srgbClr val="202124"/>
              </a:solidFill>
              <a:highlight>
                <a:srgbClr val="FFFFFF"/>
              </a:highlight>
              <a:latin typeface="Roboto"/>
              <a:ea typeface="Roboto"/>
              <a:cs typeface="Roboto"/>
              <a:sym typeface="Roboto"/>
            </a:endParaRPr>
          </a:p>
          <a:p>
            <a:pPr indent="-292100" lvl="0" marL="457200" marR="228600" rtl="0" algn="l">
              <a:lnSpc>
                <a:spcPct val="150000"/>
              </a:lnSpc>
              <a:spcBef>
                <a:spcPts val="0"/>
              </a:spcBef>
              <a:spcAft>
                <a:spcPts val="0"/>
              </a:spcAft>
              <a:buSzPts val="1000"/>
              <a:buFont typeface="Roboto"/>
              <a:buChar char="●"/>
            </a:pPr>
            <a:r>
              <a:rPr b="0" lang="en-US" sz="1000">
                <a:solidFill>
                  <a:srgbClr val="202124"/>
                </a:solidFill>
                <a:highlight>
                  <a:srgbClr val="FFFFFF"/>
                </a:highlight>
                <a:latin typeface="Roboto"/>
                <a:ea typeface="Roboto"/>
                <a:cs typeface="Roboto"/>
                <a:sym typeface="Roboto"/>
              </a:rPr>
              <a:t>Check out Slidesgo: </a:t>
            </a:r>
            <a:r>
              <a:rPr b="0" lang="en-US" sz="1000" u="sng">
                <a:solidFill>
                  <a:srgbClr val="3367D6"/>
                </a:solidFill>
                <a:highlight>
                  <a:srgbClr val="FFFFFF"/>
                </a:highlight>
                <a:latin typeface="Roboto"/>
                <a:ea typeface="Roboto"/>
                <a:cs typeface="Roboto"/>
                <a:sym typeface="Roboto"/>
                <a:hlinkClick r:id="rId4">
                  <a:extLst>
                    <a:ext uri="{A12FA001-AC4F-418D-AE19-62706E023703}">
                      <ahyp:hlinkClr val="tx"/>
                    </a:ext>
                  </a:extLst>
                </a:hlinkClick>
              </a:rPr>
              <a:t>https://slidesgo.com/</a:t>
            </a:r>
            <a:endParaRPr b="0" sz="1000" u="sng">
              <a:solidFill>
                <a:srgbClr val="3367D6"/>
              </a:solidFill>
              <a:highlight>
                <a:srgbClr val="FFFFFF"/>
              </a:highlight>
              <a:latin typeface="Roboto"/>
              <a:ea typeface="Roboto"/>
              <a:cs typeface="Roboto"/>
              <a:sym typeface="Roboto"/>
            </a:endParaRPr>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p:txBody>
      </p:sp>
      <p:sp>
        <p:nvSpPr>
          <p:cNvPr id="312" name="Google Shape;312;p25"/>
          <p:cNvSpPr/>
          <p:nvPr/>
        </p:nvSpPr>
        <p:spPr>
          <a:xfrm>
            <a:off x="10351095" y="210783"/>
            <a:ext cx="1718100" cy="6276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26"/>
          <p:cNvSpPr txBox="1"/>
          <p:nvPr>
            <p:ph type="ctrTitle"/>
          </p:nvPr>
        </p:nvSpPr>
        <p:spPr>
          <a:xfrm>
            <a:off x="515950" y="549275"/>
            <a:ext cx="8809500" cy="1531500"/>
          </a:xfrm>
          <a:prstGeom prst="rect">
            <a:avLst/>
          </a:prstGeom>
        </p:spPr>
        <p:txBody>
          <a:bodyPr anchorCtr="0" anchor="t" bIns="0" lIns="0" spcFirstLastPara="1" rIns="0" wrap="square" tIns="288000">
            <a:noAutofit/>
          </a:bodyPr>
          <a:lstStyle/>
          <a:p>
            <a:pPr indent="0" lvl="0" marL="0" rtl="0" algn="l">
              <a:spcBef>
                <a:spcPts val="0"/>
              </a:spcBef>
              <a:spcAft>
                <a:spcPts val="0"/>
              </a:spcAft>
              <a:buNone/>
            </a:pPr>
            <a:r>
              <a:rPr lang="en-US"/>
              <a:t>Notes 05.09.2021</a:t>
            </a:r>
            <a:endParaRPr/>
          </a:p>
          <a:p>
            <a:pPr indent="0" lvl="0" marL="0" rtl="0" algn="l">
              <a:spcBef>
                <a:spcPts val="0"/>
              </a:spcBef>
              <a:spcAft>
                <a:spcPts val="0"/>
              </a:spcAft>
              <a:buNone/>
            </a:pPr>
            <a:r>
              <a:t/>
            </a:r>
            <a:endParaRPr/>
          </a:p>
          <a:p>
            <a:pPr indent="0" lvl="0" marL="0" rtl="0" algn="l">
              <a:spcBef>
                <a:spcPts val="0"/>
              </a:spcBef>
              <a:spcAft>
                <a:spcPts val="0"/>
              </a:spcAft>
              <a:buNone/>
            </a:pPr>
            <a:r>
              <a:rPr b="0" lang="en-US" sz="1000"/>
              <a:t>Insights from Reinsurance agent:</a:t>
            </a:r>
            <a:endParaRPr b="0" sz="1000"/>
          </a:p>
          <a:p>
            <a:pPr indent="-292100" lvl="0" marL="457200" rtl="0" algn="l">
              <a:spcBef>
                <a:spcPts val="0"/>
              </a:spcBef>
              <a:spcAft>
                <a:spcPts val="0"/>
              </a:spcAft>
              <a:buSzPts val="1000"/>
              <a:buAutoNum type="arabicPeriod"/>
            </a:pPr>
            <a:r>
              <a:rPr b="0" lang="en-US" sz="1000"/>
              <a:t>Allocate external actuaries to determine the risk </a:t>
            </a:r>
            <a:endParaRPr b="0" sz="1000"/>
          </a:p>
          <a:p>
            <a:pPr indent="-292100" lvl="0" marL="457200" rtl="0" algn="l">
              <a:spcBef>
                <a:spcPts val="0"/>
              </a:spcBef>
              <a:spcAft>
                <a:spcPts val="0"/>
              </a:spcAft>
              <a:buSzPts val="1000"/>
              <a:buAutoNum type="arabicPeriod"/>
            </a:pPr>
            <a:r>
              <a:rPr b="0" lang="en-US" sz="1000"/>
              <a:t>GPT3 and Codex credits and access available</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rPr b="0" lang="en-US" sz="1000"/>
              <a:t>When it is a mother company of holding etc., first look up the </a:t>
            </a:r>
            <a:r>
              <a:rPr b="0" lang="en-US" sz="1000"/>
              <a:t>subsidiaries</a:t>
            </a:r>
            <a:r>
              <a:rPr b="0" lang="en-US" sz="1000"/>
              <a:t> in an Ontology best from a global source, </a:t>
            </a:r>
            <a:endParaRPr b="0" sz="1000"/>
          </a:p>
          <a:p>
            <a:pPr indent="0" lvl="0" marL="0" rtl="0" algn="l">
              <a:spcBef>
                <a:spcPts val="0"/>
              </a:spcBef>
              <a:spcAft>
                <a:spcPts val="0"/>
              </a:spcAft>
              <a:buNone/>
            </a:pPr>
            <a:r>
              <a:rPr b="0" lang="en-US" sz="1000"/>
              <a:t>and </a:t>
            </a:r>
            <a:r>
              <a:rPr b="0" lang="en-US" sz="1000"/>
              <a:t>only</a:t>
            </a:r>
            <a:r>
              <a:rPr b="0" lang="en-US" sz="1000"/>
              <a:t> then apply the web scrapper or importyeti, https://www.dnb.com/, or computer vision algorithms to Google maps or Google Street View. Geographical repository</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rPr b="0" lang="en-US" sz="1000"/>
              <a:t>Google Street View not covering much of China, India, Arab countries and Africa, can we find other satellite imagery or map data for these areas, such as Maps Me.</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rPr b="0" lang="en-US" sz="1000"/>
              <a:t>Susann: Data set, list of companies that make sense based on DNB, 2te soure (alle Adressen) und die testen wir? reference check </a:t>
            </a:r>
            <a:endParaRPr b="0" sz="1000"/>
          </a:p>
          <a:p>
            <a:pPr indent="0" lvl="0" marL="0" rtl="0" algn="l">
              <a:spcBef>
                <a:spcPts val="0"/>
              </a:spcBef>
              <a:spcAft>
                <a:spcPts val="0"/>
              </a:spcAft>
              <a:buNone/>
            </a:pPr>
            <a:r>
              <a:rPr b="0" lang="en-US" sz="1000"/>
              <a:t>Prakhar: Maps which are not covered on Street View etc., Normalization script or global, scalable API for street names etc., as well as </a:t>
            </a:r>
            <a:r>
              <a:rPr b="0" lang="en-US" sz="1000"/>
              <a:t>potentially also for companies in other languages or with different name in other countries for the same company or brand. Try out Selenium or Maps API on the list of companies. </a:t>
            </a:r>
            <a:endParaRPr b="0" sz="1000"/>
          </a:p>
          <a:p>
            <a:pPr indent="0" lvl="0" marL="0" rtl="0" algn="l">
              <a:spcBef>
                <a:spcPts val="0"/>
              </a:spcBef>
              <a:spcAft>
                <a:spcPts val="0"/>
              </a:spcAft>
              <a:buNone/>
            </a:pPr>
            <a:r>
              <a:rPr b="0" lang="en-US" sz="1000"/>
              <a:t>Marco: Try out the scrapper on Google Places or Yelp etc., Computer vision on satellite imagery or Street view extraction.</a:t>
            </a:r>
            <a:endParaRPr b="0" sz="1000"/>
          </a:p>
          <a:p>
            <a:pPr indent="0" lvl="0" marL="0" rtl="0" algn="l">
              <a:spcBef>
                <a:spcPts val="0"/>
              </a:spcBef>
              <a:spcAft>
                <a:spcPts val="0"/>
              </a:spcAft>
              <a:buNone/>
            </a:pPr>
            <a:r>
              <a:rPr b="0" lang="en-US" sz="1000"/>
              <a:t>OJ: Graph and Database How to link mother companies and daughter sources including?</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rPr b="0" lang="en-US" sz="1000"/>
              <a:t>Maybe somebody can also start organizing, designing or writing the final presentation more neatly </a:t>
            </a:r>
            <a:endParaRPr b="0" sz="1000"/>
          </a:p>
          <a:p>
            <a:pPr indent="0" lvl="0" marL="0" rtl="0" algn="l">
              <a:spcBef>
                <a:spcPts val="0"/>
              </a:spcBef>
              <a:spcAft>
                <a:spcPts val="0"/>
              </a:spcAft>
              <a:buNone/>
            </a:pPr>
            <a:r>
              <a:rPr b="0" lang="en-US" sz="1000"/>
              <a:t> </a:t>
            </a:r>
            <a:endParaRPr b="0" sz="1000"/>
          </a:p>
          <a:p>
            <a:pPr indent="0" lvl="0" marL="0" rtl="0" algn="l">
              <a:spcBef>
                <a:spcPts val="0"/>
              </a:spcBef>
              <a:spcAft>
                <a:spcPts val="0"/>
              </a:spcAft>
              <a:buNone/>
            </a:pPr>
            <a:r>
              <a:rPr b="0" lang="en-US" sz="1000"/>
              <a:t>Database How to link mother companies and daughter sources including?</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a:p>
            <a:pPr indent="0" lvl="0" marL="0" rtl="0" algn="l">
              <a:spcBef>
                <a:spcPts val="0"/>
              </a:spcBef>
              <a:spcAft>
                <a:spcPts val="0"/>
              </a:spcAft>
              <a:buNone/>
            </a:pPr>
            <a:r>
              <a:t/>
            </a:r>
            <a:endParaRPr b="0" sz="1000"/>
          </a:p>
        </p:txBody>
      </p:sp>
      <p:sp>
        <p:nvSpPr>
          <p:cNvPr id="319" name="Google Shape;319;p26"/>
          <p:cNvSpPr/>
          <p:nvPr/>
        </p:nvSpPr>
        <p:spPr>
          <a:xfrm>
            <a:off x="10351095" y="210783"/>
            <a:ext cx="1718100" cy="6276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7"/>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US" sz="2600"/>
              <a:t>Table of content</a:t>
            </a:r>
            <a:endParaRPr sz="2600"/>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355600" lvl="0" marL="457200" rtl="0" algn="l">
              <a:spcBef>
                <a:spcPts val="0"/>
              </a:spcBef>
              <a:spcAft>
                <a:spcPts val="0"/>
              </a:spcAft>
              <a:buSzPts val="2000"/>
              <a:buChar char="●"/>
            </a:pPr>
            <a:r>
              <a:rPr b="0" lang="en-US" sz="2000"/>
              <a:t>Overview what we plan to do - link companies and properties</a:t>
            </a:r>
            <a:endParaRPr b="0" sz="2000"/>
          </a:p>
          <a:p>
            <a:pPr indent="-355600" lvl="0" marL="457200" rtl="0" algn="l">
              <a:spcBef>
                <a:spcPts val="0"/>
              </a:spcBef>
              <a:spcAft>
                <a:spcPts val="0"/>
              </a:spcAft>
              <a:buSzPts val="2000"/>
              <a:buChar char="●"/>
            </a:pPr>
            <a:r>
              <a:rPr b="0" lang="en-US" sz="2000"/>
              <a:t>Current As Is and to be</a:t>
            </a:r>
            <a:endParaRPr b="0" sz="2000"/>
          </a:p>
          <a:p>
            <a:pPr indent="-355600" lvl="0" marL="457200" rtl="0" algn="l">
              <a:spcBef>
                <a:spcPts val="0"/>
              </a:spcBef>
              <a:spcAft>
                <a:spcPts val="0"/>
              </a:spcAft>
              <a:buSzPts val="2000"/>
              <a:buChar char="●"/>
            </a:pPr>
            <a:r>
              <a:rPr b="0" lang="en-US" sz="2000"/>
              <a:t>Reasons why we choose the sample set</a:t>
            </a:r>
            <a:endParaRPr b="0" sz="2000"/>
          </a:p>
          <a:p>
            <a:pPr indent="-355600" lvl="1" marL="914400" rtl="0" algn="l">
              <a:spcBef>
                <a:spcPts val="0"/>
              </a:spcBef>
              <a:spcAft>
                <a:spcPts val="0"/>
              </a:spcAft>
              <a:buSzPts val="2000"/>
              <a:buChar char="○"/>
            </a:pPr>
            <a:r>
              <a:rPr lang="en-US" sz="2000"/>
              <a:t>Data source overview</a:t>
            </a:r>
            <a:endParaRPr sz="2000"/>
          </a:p>
          <a:p>
            <a:pPr indent="-355600" lvl="0" marL="457200" rtl="0" algn="l">
              <a:spcBef>
                <a:spcPts val="0"/>
              </a:spcBef>
              <a:spcAft>
                <a:spcPts val="0"/>
              </a:spcAft>
              <a:buSzPts val="2000"/>
              <a:buChar char="●"/>
            </a:pPr>
            <a:r>
              <a:rPr b="0" lang="en-US" sz="2000"/>
              <a:t>Deliverables Options / Solutions</a:t>
            </a:r>
            <a:endParaRPr b="0" sz="2000"/>
          </a:p>
          <a:p>
            <a:pPr indent="-355600" lvl="0" marL="457200" rtl="0" algn="l">
              <a:spcBef>
                <a:spcPts val="0"/>
              </a:spcBef>
              <a:spcAft>
                <a:spcPts val="0"/>
              </a:spcAft>
              <a:buSzPts val="2000"/>
              <a:buChar char="●"/>
            </a:pPr>
            <a:r>
              <a:rPr b="0" lang="en-US" sz="2000"/>
              <a:t>How can we evaluate the success?</a:t>
            </a:r>
            <a:endParaRPr b="0" sz="2000"/>
          </a:p>
          <a:p>
            <a:pPr indent="-355600" lvl="0" marL="457200" rtl="0" algn="l">
              <a:spcBef>
                <a:spcPts val="0"/>
              </a:spcBef>
              <a:spcAft>
                <a:spcPts val="0"/>
              </a:spcAft>
              <a:buSzPts val="2000"/>
              <a:buChar char="●"/>
            </a:pPr>
            <a:r>
              <a:rPr b="0" lang="en-US" sz="2000"/>
              <a:t>Accuracy/ completeness for our options?</a:t>
            </a:r>
            <a:endParaRPr b="0" sz="2000"/>
          </a:p>
          <a:p>
            <a:pPr indent="0" lvl="0" marL="457200" rtl="0" algn="l">
              <a:spcBef>
                <a:spcPts val="0"/>
              </a:spcBef>
              <a:spcAft>
                <a:spcPts val="0"/>
              </a:spcAft>
              <a:buNone/>
            </a:pPr>
            <a:r>
              <a:t/>
            </a:r>
            <a:endParaRPr sz="2900"/>
          </a:p>
        </p:txBody>
      </p:sp>
      <p:sp>
        <p:nvSpPr>
          <p:cNvPr id="326" name="Google Shape;326;p27"/>
          <p:cNvSpPr/>
          <p:nvPr/>
        </p:nvSpPr>
        <p:spPr>
          <a:xfrm>
            <a:off x="10351095" y="210783"/>
            <a:ext cx="1718100" cy="6276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
        <p:nvSpPr>
          <p:cNvPr id="327" name="Google Shape;327;p27"/>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28"/>
          <p:cNvSpPr txBox="1"/>
          <p:nvPr>
            <p:ph idx="1" type="body"/>
          </p:nvPr>
        </p:nvSpPr>
        <p:spPr>
          <a:xfrm>
            <a:off x="517916" y="1160462"/>
            <a:ext cx="11158705" cy="5113338"/>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rgbClr val="232936"/>
              </a:buClr>
              <a:buSzPts val="1800"/>
              <a:buNone/>
            </a:pPr>
            <a:r>
              <a:rPr b="0" i="1" lang="en-US">
                <a:solidFill>
                  <a:srgbClr val="232936"/>
                </a:solidFill>
                <a:latin typeface="IBM Plex Sans"/>
                <a:ea typeface="IBM Plex Sans"/>
                <a:cs typeface="IBM Plex Sans"/>
                <a:sym typeface="IBM Plex Sans"/>
              </a:rPr>
              <a:t>Timeline</a:t>
            </a:r>
            <a:endParaRPr b="0" i="0">
              <a:solidFill>
                <a:srgbClr val="232936"/>
              </a:solidFill>
              <a:latin typeface="IBM Plex Sans"/>
              <a:ea typeface="IBM Plex Sans"/>
              <a:cs typeface="IBM Plex Sans"/>
              <a:sym typeface="IBM Plex Sans"/>
            </a:endParaRPr>
          </a:p>
          <a:p>
            <a:pPr indent="-114300" lvl="0" marL="0" rtl="0" algn="l">
              <a:spcBef>
                <a:spcPts val="800"/>
              </a:spcBef>
              <a:spcAft>
                <a:spcPts val="0"/>
              </a:spcAft>
              <a:buClr>
                <a:srgbClr val="232936"/>
              </a:buClr>
              <a:buSzPts val="1800"/>
              <a:buFont typeface="Arial"/>
              <a:buChar char="•"/>
            </a:pPr>
            <a:r>
              <a:rPr b="0" i="0" lang="en-US">
                <a:solidFill>
                  <a:srgbClr val="232936"/>
                </a:solidFill>
                <a:latin typeface="IBM Plex Sans"/>
                <a:ea typeface="IBM Plex Sans"/>
                <a:cs typeface="IBM Plex Sans"/>
                <a:sym typeface="IBM Plex Sans"/>
              </a:rPr>
              <a:t>Initial case: 3 weeks </a:t>
            </a:r>
            <a:r>
              <a:rPr b="1" i="0" lang="en-US">
                <a:solidFill>
                  <a:srgbClr val="232936"/>
                </a:solidFill>
                <a:latin typeface="IBM Plex Sans"/>
                <a:ea typeface="IBM Plex Sans"/>
                <a:cs typeface="IBM Plex Sans"/>
                <a:sym typeface="IBM Plex Sans"/>
              </a:rPr>
              <a:t>31 August, 2021</a:t>
            </a:r>
            <a:r>
              <a:rPr b="0" i="0" lang="en-US">
                <a:solidFill>
                  <a:srgbClr val="232936"/>
                </a:solidFill>
                <a:latin typeface="IBM Plex Sans"/>
                <a:ea typeface="IBM Plex Sans"/>
                <a:cs typeface="IBM Plex Sans"/>
                <a:sym typeface="IBM Plex Sans"/>
              </a:rPr>
              <a:t>‍</a:t>
            </a:r>
            <a:endParaRPr/>
          </a:p>
          <a:p>
            <a:pPr indent="-114300" lvl="0" marL="0" rtl="0" algn="l">
              <a:spcBef>
                <a:spcPts val="800"/>
              </a:spcBef>
              <a:spcAft>
                <a:spcPts val="0"/>
              </a:spcAft>
              <a:buClr>
                <a:srgbClr val="232936"/>
              </a:buClr>
              <a:buSzPts val="1800"/>
              <a:buFont typeface="Arial"/>
              <a:buChar char="•"/>
            </a:pPr>
            <a:r>
              <a:rPr b="0" i="0" lang="en-US">
                <a:solidFill>
                  <a:srgbClr val="232936"/>
                </a:solidFill>
                <a:latin typeface="IBM Plex Sans"/>
                <a:ea typeface="IBM Plex Sans"/>
                <a:cs typeface="IBM Plex Sans"/>
                <a:sym typeface="IBM Plex Sans"/>
              </a:rPr>
              <a:t>Submission of findings &amp; presentation: </a:t>
            </a:r>
            <a:r>
              <a:rPr b="1" i="0" lang="en-US">
                <a:solidFill>
                  <a:srgbClr val="232936"/>
                </a:solidFill>
                <a:latin typeface="IBM Plex Sans"/>
                <a:ea typeface="IBM Plex Sans"/>
                <a:cs typeface="IBM Plex Sans"/>
                <a:sym typeface="IBM Plex Sans"/>
              </a:rPr>
              <a:t>20 September, 2021</a:t>
            </a:r>
            <a:endParaRPr/>
          </a:p>
          <a:p>
            <a:pPr indent="-114300" lvl="0" marL="0" rtl="0" algn="l">
              <a:spcBef>
                <a:spcPts val="800"/>
              </a:spcBef>
              <a:spcAft>
                <a:spcPts val="0"/>
              </a:spcAft>
              <a:buClr>
                <a:srgbClr val="232936"/>
              </a:buClr>
              <a:buSzPts val="1800"/>
              <a:buFont typeface="Arial"/>
              <a:buChar char="•"/>
            </a:pPr>
            <a:r>
              <a:rPr b="0" i="0" lang="en-US">
                <a:solidFill>
                  <a:srgbClr val="232936"/>
                </a:solidFill>
                <a:latin typeface="IBM Plex Sans"/>
                <a:ea typeface="IBM Plex Sans"/>
                <a:cs typeface="IBM Plex Sans"/>
                <a:sym typeface="IBM Plex Sans"/>
              </a:rPr>
              <a:t>Strategy creation based on openly sharing all submissions: </a:t>
            </a:r>
            <a:r>
              <a:rPr b="1" i="0" lang="en-US">
                <a:solidFill>
                  <a:srgbClr val="232936"/>
                </a:solidFill>
                <a:latin typeface="IBM Plex Sans"/>
                <a:ea typeface="IBM Plex Sans"/>
                <a:cs typeface="IBM Plex Sans"/>
                <a:sym typeface="IBM Plex Sans"/>
              </a:rPr>
              <a:t>27 September, 2021</a:t>
            </a:r>
            <a:r>
              <a:rPr b="0" i="0" lang="en-US">
                <a:solidFill>
                  <a:srgbClr val="232936"/>
                </a:solidFill>
                <a:latin typeface="IBM Plex Sans"/>
                <a:ea typeface="IBM Plex Sans"/>
                <a:cs typeface="IBM Plex Sans"/>
                <a:sym typeface="IBM Plex Sans"/>
              </a:rPr>
              <a:t>‍</a:t>
            </a:r>
            <a:endParaRPr/>
          </a:p>
          <a:p>
            <a:pPr indent="-114300" lvl="0" marL="0" rtl="0" algn="l">
              <a:spcBef>
                <a:spcPts val="800"/>
              </a:spcBef>
              <a:spcAft>
                <a:spcPts val="0"/>
              </a:spcAft>
              <a:buClr>
                <a:srgbClr val="232936"/>
              </a:buClr>
              <a:buSzPts val="1800"/>
              <a:buFont typeface="Arial"/>
              <a:buChar char="•"/>
            </a:pPr>
            <a:r>
              <a:rPr b="0" i="0" lang="en-US">
                <a:solidFill>
                  <a:srgbClr val="232936"/>
                </a:solidFill>
                <a:latin typeface="IBM Plex Sans"/>
                <a:ea typeface="IBM Plex Sans"/>
                <a:cs typeface="IBM Plex Sans"/>
                <a:sym typeface="IBM Plex Sans"/>
              </a:rPr>
              <a:t>Submission of strategy: </a:t>
            </a:r>
            <a:r>
              <a:rPr b="1" i="0" lang="en-US">
                <a:solidFill>
                  <a:srgbClr val="232936"/>
                </a:solidFill>
                <a:latin typeface="IBM Plex Sans"/>
                <a:ea typeface="IBM Plex Sans"/>
                <a:cs typeface="IBM Plex Sans"/>
                <a:sym typeface="IBM Plex Sans"/>
              </a:rPr>
              <a:t>17 October, 2021</a:t>
            </a:r>
            <a:endParaRPr b="0" i="0">
              <a:solidFill>
                <a:srgbClr val="232936"/>
              </a:solidFill>
              <a:latin typeface="IBM Plex Sans"/>
              <a:ea typeface="IBM Plex Sans"/>
              <a:cs typeface="IBM Plex Sans"/>
              <a:sym typeface="IBM Plex Sans"/>
            </a:endParaRPr>
          </a:p>
          <a:p>
            <a:pPr indent="-114300" lvl="0" marL="0" rtl="0" algn="l">
              <a:spcBef>
                <a:spcPts val="800"/>
              </a:spcBef>
              <a:spcAft>
                <a:spcPts val="0"/>
              </a:spcAft>
              <a:buClr>
                <a:srgbClr val="232936"/>
              </a:buClr>
              <a:buSzPts val="1800"/>
              <a:buFont typeface="Arial"/>
              <a:buChar char="•"/>
            </a:pPr>
            <a:r>
              <a:rPr b="0" i="0" lang="en-US">
                <a:solidFill>
                  <a:srgbClr val="232936"/>
                </a:solidFill>
                <a:latin typeface="IBM Plex Sans"/>
                <a:ea typeface="IBM Plex Sans"/>
                <a:cs typeface="IBM Plex Sans"/>
                <a:sym typeface="IBM Plex Sans"/>
              </a:rPr>
              <a:t>Final presentation &amp; Reward Ceremony: </a:t>
            </a:r>
            <a:r>
              <a:rPr b="1" i="0" lang="en-US">
                <a:solidFill>
                  <a:srgbClr val="232936"/>
                </a:solidFill>
                <a:latin typeface="IBM Plex Sans"/>
                <a:ea typeface="IBM Plex Sans"/>
                <a:cs typeface="IBM Plex Sans"/>
                <a:sym typeface="IBM Plex Sans"/>
              </a:rPr>
              <a:t>19 October, 2021 Criteria:</a:t>
            </a:r>
            <a:endParaRPr/>
          </a:p>
          <a:p>
            <a:pPr indent="-114300" lvl="0" marL="0" rtl="0" algn="l">
              <a:spcBef>
                <a:spcPts val="800"/>
              </a:spcBef>
              <a:spcAft>
                <a:spcPts val="0"/>
              </a:spcAft>
              <a:buClr>
                <a:srgbClr val="232936"/>
              </a:buClr>
              <a:buSzPts val="1800"/>
              <a:buFont typeface="Arial"/>
              <a:buChar char="•"/>
            </a:pPr>
            <a:r>
              <a:rPr b="1" i="0" lang="en-US">
                <a:solidFill>
                  <a:srgbClr val="232936"/>
                </a:solidFill>
                <a:latin typeface="IBM Plex Sans"/>
                <a:ea typeface="IBM Plex Sans"/>
                <a:cs typeface="IBM Plex Sans"/>
                <a:sym typeface="IBM Plex Sans"/>
              </a:rPr>
              <a:t>• Completeness, • Comprehensibility, • Degree of innovation, • Added value for Swiss Re</a:t>
            </a:r>
            <a:endParaRPr/>
          </a:p>
          <a:p>
            <a:pPr indent="-342900" lvl="0" marL="342900" rtl="0" algn="l">
              <a:spcBef>
                <a:spcPts val="800"/>
              </a:spcBef>
              <a:spcAft>
                <a:spcPts val="0"/>
              </a:spcAft>
              <a:buClr>
                <a:srgbClr val="232936"/>
              </a:buClr>
              <a:buSzPts val="1800"/>
              <a:buFont typeface="Arial"/>
              <a:buAutoNum type="arabicPeriod"/>
            </a:pPr>
            <a:r>
              <a:rPr b="0" i="0" lang="en-US">
                <a:solidFill>
                  <a:srgbClr val="232936"/>
                </a:solidFill>
                <a:latin typeface="IBM Plex Sans"/>
                <a:ea typeface="IBM Plex Sans"/>
                <a:cs typeface="IBM Plex Sans"/>
                <a:sym typeface="IBM Plex Sans"/>
              </a:rPr>
              <a:t>Defining the many ways in which a company and a location (for example a factory, warehouse, sales point) can be interlinked</a:t>
            </a:r>
            <a:endParaRPr/>
          </a:p>
          <a:p>
            <a:pPr indent="-342900" lvl="0" marL="342900" rtl="0" algn="l">
              <a:spcBef>
                <a:spcPts val="800"/>
              </a:spcBef>
              <a:spcAft>
                <a:spcPts val="0"/>
              </a:spcAft>
              <a:buClr>
                <a:srgbClr val="232936"/>
              </a:buClr>
              <a:buSzPts val="1800"/>
              <a:buFont typeface="Arial"/>
              <a:buAutoNum type="arabicPeriod"/>
            </a:pPr>
            <a:r>
              <a:rPr b="0" i="0" lang="en-US">
                <a:solidFill>
                  <a:srgbClr val="232936"/>
                </a:solidFill>
                <a:latin typeface="IBM Plex Sans"/>
                <a:ea typeface="IBM Plex Sans"/>
                <a:cs typeface="IBM Plex Sans"/>
                <a:sym typeface="IBM Plex Sans"/>
              </a:rPr>
              <a:t>Identifying free or paid source of information, where data would support applying  ontology to actual companies and buildings</a:t>
            </a:r>
            <a:endParaRPr/>
          </a:p>
          <a:p>
            <a:pPr indent="-342900" lvl="0" marL="342900" rtl="0" algn="l">
              <a:spcBef>
                <a:spcPts val="800"/>
              </a:spcBef>
              <a:spcAft>
                <a:spcPts val="0"/>
              </a:spcAft>
              <a:buClr>
                <a:srgbClr val="232936"/>
              </a:buClr>
              <a:buSzPts val="1800"/>
              <a:buFont typeface="Arial"/>
              <a:buAutoNum type="arabicPeriod"/>
            </a:pPr>
            <a:r>
              <a:rPr b="0" i="0" lang="en-US">
                <a:solidFill>
                  <a:srgbClr val="232936"/>
                </a:solidFill>
                <a:latin typeface="IBM Plex Sans"/>
                <a:ea typeface="IBM Plex Sans"/>
                <a:cs typeface="IBM Plex Sans"/>
                <a:sym typeface="IBM Plex Sans"/>
              </a:rPr>
              <a:t>Populating a first applied ontology with information retrieved from commercially-free data</a:t>
            </a:r>
            <a:endParaRPr/>
          </a:p>
          <a:p>
            <a:pPr indent="-342900" lvl="0" marL="342900" rtl="0" algn="l">
              <a:spcBef>
                <a:spcPts val="800"/>
              </a:spcBef>
              <a:spcAft>
                <a:spcPts val="0"/>
              </a:spcAft>
              <a:buClr>
                <a:srgbClr val="232936"/>
              </a:buClr>
              <a:buSzPts val="1800"/>
              <a:buFont typeface="Arial"/>
              <a:buAutoNum type="arabicPeriod"/>
            </a:pPr>
            <a:r>
              <a:rPr b="0" i="0" lang="en-US">
                <a:solidFill>
                  <a:srgbClr val="232936"/>
                </a:solidFill>
                <a:latin typeface="IBM Plex Sans"/>
                <a:ea typeface="IBM Plex Sans"/>
                <a:cs typeface="IBM Plex Sans"/>
                <a:sym typeface="IBM Plex Sans"/>
              </a:rPr>
              <a:t>Potentially retrieving unique identifiers when and where possible, to allow Swiss Re to  map it to its internal data at a later stage</a:t>
            </a:r>
            <a:endParaRPr/>
          </a:p>
          <a:p>
            <a:pPr indent="0" lvl="0" marL="0" rtl="0" algn="l">
              <a:spcBef>
                <a:spcPts val="800"/>
              </a:spcBef>
              <a:spcAft>
                <a:spcPts val="0"/>
              </a:spcAft>
              <a:buClr>
                <a:schemeClr val="dk1"/>
              </a:buClr>
              <a:buSzPts val="1800"/>
              <a:buFont typeface="Arial"/>
              <a:buNone/>
            </a:pPr>
            <a:r>
              <a:t/>
            </a:r>
            <a:endParaRPr b="0" i="0">
              <a:solidFill>
                <a:srgbClr val="232936"/>
              </a:solidFill>
              <a:latin typeface="IBM Plex Sans"/>
              <a:ea typeface="IBM Plex Sans"/>
              <a:cs typeface="IBM Plex Sans"/>
              <a:sym typeface="IBM Plex Sans"/>
            </a:endParaRPr>
          </a:p>
          <a:p>
            <a:pPr indent="0" lvl="0" marL="0" rtl="0" algn="l">
              <a:spcBef>
                <a:spcPts val="800"/>
              </a:spcBef>
              <a:spcAft>
                <a:spcPts val="0"/>
              </a:spcAft>
              <a:buClr>
                <a:srgbClr val="232936"/>
              </a:buClr>
              <a:buSzPts val="1800"/>
              <a:buNone/>
            </a:pPr>
            <a:r>
              <a:rPr b="0" i="0" lang="en-US">
                <a:solidFill>
                  <a:srgbClr val="232936"/>
                </a:solidFill>
                <a:latin typeface="IBM Plex Sans"/>
                <a:ea typeface="IBM Plex Sans"/>
                <a:cs typeface="IBM Plex Sans"/>
                <a:sym typeface="IBM Plex Sans"/>
              </a:rPr>
              <a:t> </a:t>
            </a:r>
            <a:endParaRPr/>
          </a:p>
          <a:p>
            <a:pPr indent="0" lvl="0" marL="0" rtl="0" algn="l">
              <a:spcBef>
                <a:spcPts val="800"/>
              </a:spcBef>
              <a:spcAft>
                <a:spcPts val="0"/>
              </a:spcAft>
              <a:buClr>
                <a:schemeClr val="dk1"/>
              </a:buClr>
              <a:buSzPts val="1800"/>
              <a:buNone/>
            </a:pPr>
            <a:r>
              <a:t/>
            </a:r>
            <a:endParaRPr/>
          </a:p>
        </p:txBody>
      </p:sp>
      <p:sp>
        <p:nvSpPr>
          <p:cNvPr id="333" name="Google Shape;333;p28"/>
          <p:cNvSpPr txBox="1"/>
          <p:nvPr>
            <p:ph type="title"/>
          </p:nvPr>
        </p:nvSpPr>
        <p:spPr>
          <a:xfrm>
            <a:off x="517917" y="280988"/>
            <a:ext cx="8805471" cy="878686"/>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dk1"/>
              </a:buClr>
              <a:buSzPts val="2400"/>
              <a:buFont typeface="Arial"/>
              <a:buNone/>
            </a:pPr>
            <a:r>
              <a:rPr lang="en-US"/>
              <a:t>Timeline</a:t>
            </a:r>
            <a:endParaRPr/>
          </a:p>
        </p:txBody>
      </p:sp>
      <p:sp>
        <p:nvSpPr>
          <p:cNvPr id="334" name="Google Shape;334;p28"/>
          <p:cNvSpPr txBox="1"/>
          <p:nvPr/>
        </p:nvSpPr>
        <p:spPr>
          <a:xfrm>
            <a:off x="8305800" y="-76200"/>
            <a:ext cx="45719" cy="76200"/>
          </a:xfrm>
          <a:prstGeom prst="rect">
            <a:avLst/>
          </a:prstGeom>
          <a:noFill/>
          <a:ln>
            <a:noFill/>
          </a:ln>
        </p:spPr>
        <p:txBody>
          <a:bodyPr anchorCtr="0" anchor="t" bIns="0" lIns="0" spcFirstLastPara="1" rIns="0" wrap="square" tIns="0">
            <a:noAutofit/>
          </a:bodyPr>
          <a:lstStyle/>
          <a:p>
            <a:pPr indent="-92075" lvl="0" marL="180975" marR="0" rtl="0" algn="l">
              <a:spcBef>
                <a:spcPts val="0"/>
              </a:spcBef>
              <a:spcAft>
                <a:spcPts val="0"/>
              </a:spcAft>
              <a:buClr>
                <a:schemeClr val="lt2"/>
              </a:buClr>
              <a:buSzPts val="1400"/>
              <a:buFont typeface="Noto Sans Symbols"/>
              <a:buNone/>
            </a:pPr>
            <a:r>
              <a:t/>
            </a:r>
            <a:endParaRPr sz="1400">
              <a:solidFill>
                <a:schemeClr val="dk1"/>
              </a:solidFill>
              <a:latin typeface="Arial"/>
              <a:ea typeface="Arial"/>
              <a:cs typeface="Arial"/>
              <a:sym typeface="Arial"/>
            </a:endParaRPr>
          </a:p>
        </p:txBody>
      </p:sp>
      <p:sp>
        <p:nvSpPr>
          <p:cNvPr id="335" name="Google Shape;335;p28"/>
          <p:cNvSpPr/>
          <p:nvPr/>
        </p:nvSpPr>
        <p:spPr>
          <a:xfrm>
            <a:off x="10351095" y="210783"/>
            <a:ext cx="1717973" cy="627731"/>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
        <p:nvSpPr>
          <p:cNvPr id="336" name="Google Shape;336;p28"/>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Clr>
                <a:srgbClr val="000000"/>
              </a:buClr>
              <a:buFont typeface="Arial"/>
              <a:buNone/>
            </a:pPr>
            <a:r>
              <a:rPr lang="en-US"/>
              <a:t>Page </a:t>
            </a:r>
            <a:fld id="{00000000-1234-1234-1234-123412341234}" type="slidenum">
              <a:rPr lang="en-US"/>
              <a:t>‹#›</a:t>
            </a:fld>
            <a:endParaRPr/>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29"/>
          <p:cNvSpPr txBox="1"/>
          <p:nvPr>
            <p:ph idx="1" type="body"/>
          </p:nvPr>
        </p:nvSpPr>
        <p:spPr>
          <a:xfrm>
            <a:off x="516591" y="1744812"/>
            <a:ext cx="11158800" cy="51132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rgbClr val="232936"/>
              </a:buClr>
              <a:buSzPts val="1800"/>
              <a:buNone/>
            </a:pPr>
            <a:r>
              <a:rPr b="0" i="1" lang="en-US" sz="1700">
                <a:solidFill>
                  <a:srgbClr val="232936"/>
                </a:solidFill>
                <a:latin typeface="IBM Plex Sans"/>
                <a:ea typeface="IBM Plex Sans"/>
                <a:cs typeface="IBM Plex Sans"/>
                <a:sym typeface="IBM Plex Sans"/>
              </a:rPr>
              <a:t>Sprint 1</a:t>
            </a:r>
            <a:endParaRPr b="0" i="0" sz="1700">
              <a:solidFill>
                <a:srgbClr val="232936"/>
              </a:solidFill>
              <a:latin typeface="IBM Plex Sans"/>
              <a:ea typeface="IBM Plex Sans"/>
              <a:cs typeface="IBM Plex Sans"/>
              <a:sym typeface="IBM Plex Sans"/>
            </a:endParaRPr>
          </a:p>
          <a:p>
            <a:pPr indent="0" lvl="0" marL="0" rtl="0" algn="l">
              <a:spcBef>
                <a:spcPts val="800"/>
              </a:spcBef>
              <a:spcAft>
                <a:spcPts val="0"/>
              </a:spcAft>
              <a:buClr>
                <a:srgbClr val="232936"/>
              </a:buClr>
              <a:buSzPts val="1800"/>
              <a:buNone/>
            </a:pPr>
            <a:r>
              <a:rPr b="0" i="0" lang="en-US" sz="1700">
                <a:solidFill>
                  <a:srgbClr val="232936"/>
                </a:solidFill>
                <a:latin typeface="IBM Plex Sans"/>
                <a:ea typeface="IBM Plex Sans"/>
                <a:cs typeface="IBM Plex Sans"/>
                <a:sym typeface="IBM Plex Sans"/>
              </a:rPr>
              <a:t>This sprint is mainly based on ideation, research and the creation of a first use case for </a:t>
            </a:r>
            <a:r>
              <a:rPr b="1" i="0" lang="en-US" sz="1700" u="sng">
                <a:solidFill>
                  <a:srgbClr val="232936"/>
                </a:solidFill>
                <a:latin typeface="IBM Plex Sans"/>
                <a:ea typeface="IBM Plex Sans"/>
                <a:cs typeface="IBM Plex Sans"/>
                <a:sym typeface="IBM Plex Sans"/>
              </a:rPr>
              <a:t>a country and industry </a:t>
            </a:r>
            <a:r>
              <a:rPr b="0" i="0" lang="en-US" sz="1700">
                <a:solidFill>
                  <a:srgbClr val="232936"/>
                </a:solidFill>
                <a:latin typeface="IBM Plex Sans"/>
                <a:ea typeface="IBM Plex Sans"/>
                <a:cs typeface="IBM Plex Sans"/>
                <a:sym typeface="IBM Plex Sans"/>
              </a:rPr>
              <a:t>of your choice (please </a:t>
            </a:r>
            <a:r>
              <a:rPr b="0" i="1" lang="en-US" sz="1700" u="sng">
                <a:solidFill>
                  <a:srgbClr val="232936"/>
                </a:solidFill>
                <a:latin typeface="IBM Plex Sans"/>
                <a:ea typeface="IBM Plex Sans"/>
                <a:cs typeface="IBM Plex Sans"/>
                <a:sym typeface="IBM Plex Sans"/>
              </a:rPr>
              <a:t>include the reasoning </a:t>
            </a:r>
            <a:r>
              <a:rPr b="0" i="0" lang="en-US" sz="1700">
                <a:solidFill>
                  <a:srgbClr val="232936"/>
                </a:solidFill>
                <a:latin typeface="IBM Plex Sans"/>
                <a:ea typeface="IBM Plex Sans"/>
                <a:cs typeface="IBM Plex Sans"/>
                <a:sym typeface="IBM Plex Sans"/>
              </a:rPr>
              <a:t>for choosing a particular geography and industry/sector).</a:t>
            </a:r>
            <a:endParaRPr sz="1700"/>
          </a:p>
          <a:p>
            <a:pPr indent="-107950" lvl="0" marL="0" rtl="0" algn="l">
              <a:spcBef>
                <a:spcPts val="800"/>
              </a:spcBef>
              <a:spcAft>
                <a:spcPts val="0"/>
              </a:spcAft>
              <a:buClr>
                <a:srgbClr val="232936"/>
              </a:buClr>
              <a:buSzPts val="1700"/>
              <a:buFont typeface="Arial"/>
              <a:buChar char="•"/>
            </a:pPr>
            <a:r>
              <a:rPr b="0" i="0" lang="en-US" sz="1700">
                <a:solidFill>
                  <a:srgbClr val="232936"/>
                </a:solidFill>
                <a:latin typeface="IBM Plex Sans"/>
                <a:ea typeface="IBM Plex Sans"/>
                <a:cs typeface="IBM Plex Sans"/>
                <a:sym typeface="IBM Plex Sans"/>
              </a:rPr>
              <a:t>Ideate on ways how to tackle the problem in general</a:t>
            </a:r>
            <a:endParaRPr sz="1700"/>
          </a:p>
          <a:p>
            <a:pPr indent="-107950" lvl="0" marL="0" rtl="0" algn="l">
              <a:spcBef>
                <a:spcPts val="800"/>
              </a:spcBef>
              <a:spcAft>
                <a:spcPts val="0"/>
              </a:spcAft>
              <a:buClr>
                <a:srgbClr val="232936"/>
              </a:buClr>
              <a:buSzPts val="1700"/>
              <a:buFont typeface="Arial"/>
              <a:buChar char="•"/>
            </a:pPr>
            <a:r>
              <a:rPr b="0" i="0" lang="en-US" sz="1700">
                <a:solidFill>
                  <a:srgbClr val="232936"/>
                </a:solidFill>
                <a:latin typeface="IBM Plex Sans"/>
                <a:ea typeface="IBM Plex Sans"/>
                <a:cs typeface="IBM Plex Sans"/>
                <a:sym typeface="IBM Plex Sans"/>
              </a:rPr>
              <a:t>Based on a use case of your choice</a:t>
            </a:r>
            <a:endParaRPr sz="1700"/>
          </a:p>
          <a:p>
            <a:pPr indent="-107950" lvl="0" marL="0" rtl="0" algn="l">
              <a:spcBef>
                <a:spcPts val="800"/>
              </a:spcBef>
              <a:spcAft>
                <a:spcPts val="0"/>
              </a:spcAft>
              <a:buClr>
                <a:srgbClr val="232936"/>
              </a:buClr>
              <a:buSzPts val="1700"/>
              <a:buFont typeface="Arial"/>
              <a:buChar char="•"/>
            </a:pPr>
            <a:r>
              <a:rPr b="0" i="0" lang="en-US" sz="1700">
                <a:solidFill>
                  <a:srgbClr val="232936"/>
                </a:solidFill>
                <a:latin typeface="IBM Plex Sans"/>
                <a:ea typeface="IBM Plex Sans"/>
                <a:cs typeface="IBM Plex Sans"/>
                <a:sym typeface="IBM Plex Sans"/>
              </a:rPr>
              <a:t>Characterize the problem</a:t>
            </a:r>
            <a:endParaRPr sz="1700"/>
          </a:p>
          <a:p>
            <a:pPr indent="-107950" lvl="0" marL="0" rtl="0" algn="l">
              <a:spcBef>
                <a:spcPts val="800"/>
              </a:spcBef>
              <a:spcAft>
                <a:spcPts val="0"/>
              </a:spcAft>
              <a:buClr>
                <a:srgbClr val="232936"/>
              </a:buClr>
              <a:buSzPts val="1700"/>
              <a:buFont typeface="Arial"/>
              <a:buChar char="•"/>
            </a:pPr>
            <a:r>
              <a:rPr b="0" i="0" lang="en-US" sz="1700">
                <a:solidFill>
                  <a:srgbClr val="232936"/>
                </a:solidFill>
                <a:latin typeface="IBM Plex Sans"/>
                <a:ea typeface="IBM Plex Sans"/>
                <a:cs typeface="IBM Plex Sans"/>
                <a:sym typeface="IBM Plex Sans"/>
              </a:rPr>
              <a:t>Analyse existing data by </a:t>
            </a:r>
            <a:r>
              <a:rPr b="1" i="0" lang="en-US" sz="1700">
                <a:latin typeface="IBM Plex Sans"/>
                <a:ea typeface="IBM Plex Sans"/>
                <a:cs typeface="IBM Plex Sans"/>
                <a:sym typeface="IBM Plex Sans"/>
              </a:rPr>
              <a:t>sourcing data on how companies and their locations are connected</a:t>
            </a:r>
            <a:endParaRPr sz="1700"/>
          </a:p>
          <a:p>
            <a:pPr indent="-107950" lvl="0" marL="0" rtl="0" algn="l">
              <a:spcBef>
                <a:spcPts val="800"/>
              </a:spcBef>
              <a:spcAft>
                <a:spcPts val="0"/>
              </a:spcAft>
              <a:buClr>
                <a:srgbClr val="232936"/>
              </a:buClr>
              <a:buSzPts val="1700"/>
              <a:buFont typeface="Arial"/>
              <a:buChar char="•"/>
            </a:pPr>
            <a:r>
              <a:rPr b="1" i="0" lang="en-US" sz="1700">
                <a:solidFill>
                  <a:srgbClr val="232936"/>
                </a:solidFill>
                <a:latin typeface="IBM Plex Sans"/>
                <a:ea typeface="IBM Plex Sans"/>
                <a:cs typeface="IBM Plex Sans"/>
                <a:sym typeface="IBM Plex Sans"/>
              </a:rPr>
              <a:t>Describe a first solution: populate a first applied ontology with information retrieved from commercially-free data</a:t>
            </a:r>
            <a:endParaRPr sz="1700"/>
          </a:p>
          <a:p>
            <a:pPr indent="0" lvl="0" marL="0" rtl="0" algn="l">
              <a:spcBef>
                <a:spcPts val="800"/>
              </a:spcBef>
              <a:spcAft>
                <a:spcPts val="0"/>
              </a:spcAft>
              <a:buClr>
                <a:srgbClr val="232936"/>
              </a:buClr>
              <a:buSzPts val="1800"/>
              <a:buNone/>
            </a:pPr>
            <a:r>
              <a:rPr b="0" i="0" lang="en-US" sz="1700">
                <a:solidFill>
                  <a:srgbClr val="232936"/>
                </a:solidFill>
                <a:latin typeface="IBM Plex Sans"/>
                <a:ea typeface="IBM Plex Sans"/>
                <a:cs typeface="IBM Plex Sans"/>
                <a:sym typeface="IBM Plex Sans"/>
              </a:rPr>
              <a:t>Data may be provided via Github to Swiss Re or any other channel you consider as appropriate. We also expect anon-specialist-readable short document describing the approach, data sets, etc.</a:t>
            </a:r>
            <a:endParaRPr sz="1700"/>
          </a:p>
          <a:p>
            <a:pPr indent="0" lvl="0" marL="0" rtl="0" algn="l">
              <a:spcBef>
                <a:spcPts val="800"/>
              </a:spcBef>
              <a:spcAft>
                <a:spcPts val="0"/>
              </a:spcAft>
              <a:buClr>
                <a:srgbClr val="232936"/>
              </a:buClr>
              <a:buSzPts val="1800"/>
              <a:buNone/>
            </a:pPr>
            <a:r>
              <a:rPr b="0" i="0" lang="en-US" sz="1700">
                <a:solidFill>
                  <a:srgbClr val="232936"/>
                </a:solidFill>
                <a:latin typeface="IBM Plex Sans"/>
                <a:ea typeface="IBM Plex Sans"/>
                <a:cs typeface="IBM Plex Sans"/>
                <a:sym typeface="IBM Plex Sans"/>
              </a:rPr>
              <a:t>After the first sprint, all participating teams will receive the chance to share their method and research results with one another in a joint online event. Based on individual team results, the jury will decide on solidifying individual team’s approaches, licensing additional data and reward distribution for sprint 1. Moreover, the jury will determine which teams will be invited to sprint 2.</a:t>
            </a:r>
            <a:endParaRPr sz="1700"/>
          </a:p>
          <a:p>
            <a:pPr indent="0" lvl="0" marL="0" rtl="0" algn="l">
              <a:spcBef>
                <a:spcPts val="800"/>
              </a:spcBef>
              <a:spcAft>
                <a:spcPts val="0"/>
              </a:spcAft>
              <a:buClr>
                <a:schemeClr val="dk1"/>
              </a:buClr>
              <a:buSzPts val="1800"/>
              <a:buNone/>
            </a:pPr>
            <a:r>
              <a:t/>
            </a:r>
            <a:endParaRPr sz="1700"/>
          </a:p>
        </p:txBody>
      </p:sp>
      <p:sp>
        <p:nvSpPr>
          <p:cNvPr id="342" name="Google Shape;342;p29"/>
          <p:cNvSpPr txBox="1"/>
          <p:nvPr>
            <p:ph type="title"/>
          </p:nvPr>
        </p:nvSpPr>
        <p:spPr>
          <a:xfrm>
            <a:off x="517917" y="280988"/>
            <a:ext cx="8805471" cy="878686"/>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dk1"/>
              </a:buClr>
              <a:buSzPts val="2400"/>
              <a:buFont typeface="Arial"/>
              <a:buNone/>
            </a:pPr>
            <a:r>
              <a:rPr lang="en-US"/>
              <a:t>Sprint 1 validate the concept, proof of concept</a:t>
            </a:r>
            <a:endParaRPr/>
          </a:p>
        </p:txBody>
      </p:sp>
      <p:sp>
        <p:nvSpPr>
          <p:cNvPr id="343" name="Google Shape;343;p29"/>
          <p:cNvSpPr/>
          <p:nvPr/>
        </p:nvSpPr>
        <p:spPr>
          <a:xfrm>
            <a:off x="9908825" y="2837225"/>
            <a:ext cx="1371600" cy="1220700"/>
          </a:xfrm>
          <a:prstGeom prst="ellipse">
            <a:avLst/>
          </a:prstGeom>
          <a:solidFill>
            <a:schemeClr val="dk2"/>
          </a:solidFill>
          <a:ln>
            <a:noFill/>
          </a:ln>
        </p:spPr>
        <p:txBody>
          <a:bodyPr anchorCtr="0" anchor="t" bIns="72000" lIns="72000" spcFirstLastPara="1" rIns="72000" wrap="square" tIns="72000">
            <a:noAutofit/>
          </a:bodyPr>
          <a:lstStyle/>
          <a:p>
            <a:pPr indent="0" lvl="0" marL="0" marR="0" rtl="0" algn="l">
              <a:spcBef>
                <a:spcPts val="0"/>
              </a:spcBef>
              <a:spcAft>
                <a:spcPts val="0"/>
              </a:spcAft>
              <a:buNone/>
            </a:pPr>
            <a:r>
              <a:rPr b="1" lang="en-US" sz="1200">
                <a:solidFill>
                  <a:schemeClr val="dk1"/>
                </a:solidFill>
                <a:latin typeface="Arial"/>
                <a:ea typeface="Arial"/>
                <a:cs typeface="Arial"/>
                <a:sym typeface="Arial"/>
              </a:rPr>
              <a:t>How to bridge the data tell us</a:t>
            </a:r>
            <a:endParaRPr b="1" sz="1200">
              <a:solidFill>
                <a:schemeClr val="dk1"/>
              </a:solidFill>
              <a:latin typeface="Arial"/>
              <a:ea typeface="Arial"/>
              <a:cs typeface="Arial"/>
              <a:sym typeface="Arial"/>
            </a:endParaRPr>
          </a:p>
        </p:txBody>
      </p:sp>
      <p:sp>
        <p:nvSpPr>
          <p:cNvPr id="344" name="Google Shape;344;p29"/>
          <p:cNvSpPr/>
          <p:nvPr/>
        </p:nvSpPr>
        <p:spPr>
          <a:xfrm>
            <a:off x="10351095" y="210783"/>
            <a:ext cx="1717973" cy="627731"/>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Arial"/>
              <a:ea typeface="Arial"/>
              <a:cs typeface="Arial"/>
              <a:sym typeface="Arial"/>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0"/>
          <p:cNvSpPr txBox="1"/>
          <p:nvPr>
            <p:ph idx="1" type="body"/>
          </p:nvPr>
        </p:nvSpPr>
        <p:spPr>
          <a:xfrm>
            <a:off x="517916" y="1160462"/>
            <a:ext cx="11158800" cy="5113200"/>
          </a:xfrm>
          <a:prstGeom prst="rect">
            <a:avLst/>
          </a:prstGeom>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1250">
                <a:solidFill>
                  <a:srgbClr val="000000"/>
                </a:solidFill>
                <a:highlight>
                  <a:srgbClr val="FFFFFF"/>
                </a:highlight>
                <a:latin typeface="Lora"/>
                <a:ea typeface="Lora"/>
                <a:cs typeface="Lora"/>
                <a:sym typeface="Lora"/>
              </a:rPr>
              <a:t>One classical breakdown of economic activity distinguishes </a:t>
            </a:r>
            <a:r>
              <a:rPr lang="en-US" sz="1250">
                <a:solidFill>
                  <a:srgbClr val="1559B5"/>
                </a:solidFill>
                <a:highlight>
                  <a:srgbClr val="FFFFFF"/>
                </a:highlight>
                <a:uFill>
                  <a:noFill/>
                </a:uFill>
                <a:latin typeface="Lora"/>
                <a:ea typeface="Lora"/>
                <a:cs typeface="Lora"/>
                <a:sym typeface="Lora"/>
                <a:hlinkClick r:id="rId3">
                  <a:extLst>
                    <a:ext uri="{A12FA001-AC4F-418D-AE19-62706E023703}">
                      <ahyp:hlinkClr val="tx"/>
                    </a:ext>
                  </a:extLst>
                </a:hlinkClick>
              </a:rPr>
              <a:t>three sectors</a:t>
            </a:r>
            <a:r>
              <a:rPr lang="en-US" sz="1250">
                <a:solidFill>
                  <a:srgbClr val="000000"/>
                </a:solidFill>
                <a:highlight>
                  <a:srgbClr val="FFFFFF"/>
                </a:highlight>
                <a:latin typeface="Lora"/>
                <a:ea typeface="Lora"/>
                <a:cs typeface="Lora"/>
                <a:sym typeface="Lora"/>
              </a:rPr>
              <a:t>:</a:t>
            </a:r>
            <a:r>
              <a:rPr lang="en-US" sz="650">
                <a:solidFill>
                  <a:srgbClr val="1559B5"/>
                </a:solidFill>
                <a:highlight>
                  <a:srgbClr val="FFFFFF"/>
                </a:highlight>
                <a:uFill>
                  <a:noFill/>
                </a:uFill>
                <a:latin typeface="Lora"/>
                <a:ea typeface="Lora"/>
                <a:cs typeface="Lora"/>
                <a:sym typeface="Lora"/>
                <a:hlinkClick r:id="rId4">
                  <a:extLst>
                    <a:ext uri="{A12FA001-AC4F-418D-AE19-62706E023703}">
                      <ahyp:hlinkClr val="tx"/>
                    </a:ext>
                  </a:extLst>
                </a:hlinkClick>
              </a:rPr>
              <a:t>[1]</a:t>
            </a:r>
            <a:endParaRPr sz="650">
              <a:solidFill>
                <a:srgbClr val="1559B5"/>
              </a:solidFill>
              <a:highlight>
                <a:srgbClr val="FFFFFF"/>
              </a:highlight>
              <a:latin typeface="Lora"/>
              <a:ea typeface="Lora"/>
              <a:cs typeface="Lora"/>
              <a:sym typeface="Lora"/>
            </a:endParaRPr>
          </a:p>
          <a:p>
            <a:pPr indent="-307975" lvl="0" marL="647700" rtl="0" algn="l">
              <a:lnSpc>
                <a:spcPct val="115000"/>
              </a:lnSpc>
              <a:spcBef>
                <a:spcPts val="1100"/>
              </a:spcBef>
              <a:spcAft>
                <a:spcPts val="0"/>
              </a:spcAft>
              <a:buClr>
                <a:srgbClr val="000000"/>
              </a:buClr>
              <a:buSzPts val="1250"/>
              <a:buFont typeface="Lora"/>
              <a:buChar char="●"/>
            </a:pPr>
            <a:r>
              <a:rPr lang="en-US" sz="1250">
                <a:solidFill>
                  <a:srgbClr val="1559B5"/>
                </a:solidFill>
                <a:highlight>
                  <a:srgbClr val="FFFFFF"/>
                </a:highlight>
                <a:uFill>
                  <a:noFill/>
                </a:uFill>
                <a:latin typeface="Lora"/>
                <a:ea typeface="Lora"/>
                <a:cs typeface="Lora"/>
                <a:sym typeface="Lora"/>
                <a:hlinkClick r:id="rId5">
                  <a:extLst>
                    <a:ext uri="{A12FA001-AC4F-418D-AE19-62706E023703}">
                      <ahyp:hlinkClr val="tx"/>
                    </a:ext>
                  </a:extLst>
                </a:hlinkClick>
              </a:rPr>
              <a:t>Primary</a:t>
            </a:r>
            <a:r>
              <a:rPr lang="en-US" sz="1250">
                <a:solidFill>
                  <a:srgbClr val="000000"/>
                </a:solidFill>
                <a:highlight>
                  <a:srgbClr val="FFFFFF"/>
                </a:highlight>
                <a:latin typeface="Lora"/>
                <a:ea typeface="Lora"/>
                <a:cs typeface="Lora"/>
                <a:sym typeface="Lora"/>
              </a:rPr>
              <a:t>: involves the retrieval and production of raw materials, such as corn, coal, wood or iron. Coalminers, farmers and fishermen are all workers in the primary sector.</a:t>
            </a:r>
            <a:endParaRPr sz="1250">
              <a:solidFill>
                <a:srgbClr val="000000"/>
              </a:solidFill>
              <a:highlight>
                <a:srgbClr val="FFFFFF"/>
              </a:highlight>
              <a:latin typeface="Lora"/>
              <a:ea typeface="Lora"/>
              <a:cs typeface="Lora"/>
              <a:sym typeface="Lora"/>
            </a:endParaRPr>
          </a:p>
          <a:p>
            <a:pPr indent="-307975" lvl="0" marL="647700" rtl="0" algn="l">
              <a:lnSpc>
                <a:spcPct val="115000"/>
              </a:lnSpc>
              <a:spcBef>
                <a:spcPts val="0"/>
              </a:spcBef>
              <a:spcAft>
                <a:spcPts val="0"/>
              </a:spcAft>
              <a:buClr>
                <a:srgbClr val="000000"/>
              </a:buClr>
              <a:buSzPts val="1250"/>
              <a:buFont typeface="Lora"/>
              <a:buChar char="●"/>
            </a:pPr>
            <a:r>
              <a:rPr lang="en-US" sz="1250">
                <a:solidFill>
                  <a:srgbClr val="1559B5"/>
                </a:solidFill>
                <a:highlight>
                  <a:srgbClr val="FFFFFF"/>
                </a:highlight>
                <a:uFill>
                  <a:noFill/>
                </a:uFill>
                <a:latin typeface="Lora"/>
                <a:ea typeface="Lora"/>
                <a:cs typeface="Lora"/>
                <a:sym typeface="Lora"/>
                <a:hlinkClick r:id="rId6">
                  <a:extLst>
                    <a:ext uri="{A12FA001-AC4F-418D-AE19-62706E023703}">
                      <ahyp:hlinkClr val="tx"/>
                    </a:ext>
                  </a:extLst>
                </a:hlinkClick>
              </a:rPr>
              <a:t>Secondary</a:t>
            </a:r>
            <a:r>
              <a:rPr lang="en-US" sz="1250">
                <a:solidFill>
                  <a:srgbClr val="000000"/>
                </a:solidFill>
                <a:highlight>
                  <a:srgbClr val="FFFFFF"/>
                </a:highlight>
                <a:latin typeface="Lora"/>
                <a:ea typeface="Lora"/>
                <a:cs typeface="Lora"/>
                <a:sym typeface="Lora"/>
              </a:rPr>
              <a:t>: involves the transformation of raw or intermediate materials into goods, as in steel into cars, or textiles into clothing. Builders and dressmakers work in the secondary sector.</a:t>
            </a:r>
            <a:endParaRPr sz="1250">
              <a:solidFill>
                <a:srgbClr val="000000"/>
              </a:solidFill>
              <a:highlight>
                <a:srgbClr val="FFFFFF"/>
              </a:highlight>
              <a:latin typeface="Lora"/>
              <a:ea typeface="Lora"/>
              <a:cs typeface="Lora"/>
              <a:sym typeface="Lora"/>
            </a:endParaRPr>
          </a:p>
          <a:p>
            <a:pPr indent="-307975" lvl="0" marL="647700" rtl="0" algn="l">
              <a:lnSpc>
                <a:spcPct val="115000"/>
              </a:lnSpc>
              <a:spcBef>
                <a:spcPts val="0"/>
              </a:spcBef>
              <a:spcAft>
                <a:spcPts val="0"/>
              </a:spcAft>
              <a:buClr>
                <a:srgbClr val="000000"/>
              </a:buClr>
              <a:buSzPts val="1250"/>
              <a:buFont typeface="Lora"/>
              <a:buChar char="●"/>
            </a:pPr>
            <a:r>
              <a:rPr lang="en-US" sz="1250">
                <a:solidFill>
                  <a:srgbClr val="1559B5"/>
                </a:solidFill>
                <a:highlight>
                  <a:srgbClr val="FFFFFF"/>
                </a:highlight>
                <a:uFill>
                  <a:noFill/>
                </a:uFill>
                <a:latin typeface="Lora"/>
                <a:ea typeface="Lora"/>
                <a:cs typeface="Lora"/>
                <a:sym typeface="Lora"/>
                <a:hlinkClick r:id="rId7">
                  <a:extLst>
                    <a:ext uri="{A12FA001-AC4F-418D-AE19-62706E023703}">
                      <ahyp:hlinkClr val="tx"/>
                    </a:ext>
                  </a:extLst>
                </a:hlinkClick>
              </a:rPr>
              <a:t>Tertiary</a:t>
            </a:r>
            <a:r>
              <a:rPr lang="en-US" sz="1250">
                <a:solidFill>
                  <a:srgbClr val="000000"/>
                </a:solidFill>
                <a:highlight>
                  <a:srgbClr val="FFFFFF"/>
                </a:highlight>
                <a:latin typeface="Lora"/>
                <a:ea typeface="Lora"/>
                <a:cs typeface="Lora"/>
                <a:sym typeface="Lora"/>
              </a:rPr>
              <a:t>: involves the supplying of services to consumers and businesses, such as babysitting, cinemas or banking. Shopkeepers and accountants work in the tertiary sector.</a:t>
            </a:r>
            <a:endParaRPr sz="1250">
              <a:solidFill>
                <a:srgbClr val="000000"/>
              </a:solidFill>
              <a:highlight>
                <a:srgbClr val="FFFFFF"/>
              </a:highlight>
              <a:latin typeface="Lora"/>
              <a:ea typeface="Lora"/>
              <a:cs typeface="Lora"/>
              <a:sym typeface="Lora"/>
            </a:endParaRPr>
          </a:p>
          <a:p>
            <a:pPr indent="0" lvl="0" marL="0" rtl="0" algn="l">
              <a:lnSpc>
                <a:spcPct val="115000"/>
              </a:lnSpc>
              <a:spcBef>
                <a:spcPts val="1600"/>
              </a:spcBef>
              <a:spcAft>
                <a:spcPts val="0"/>
              </a:spcAft>
              <a:buNone/>
            </a:pPr>
            <a:r>
              <a:rPr lang="en-US" sz="1250">
                <a:solidFill>
                  <a:srgbClr val="000000"/>
                </a:solidFill>
                <a:highlight>
                  <a:srgbClr val="FFFFFF"/>
                </a:highlight>
                <a:latin typeface="Lora"/>
                <a:ea typeface="Lora"/>
                <a:cs typeface="Lora"/>
                <a:sym typeface="Lora"/>
              </a:rPr>
              <a:t>In the 20th century, economists began to suggest that traditional tertiary services could be further distinguished from "</a:t>
            </a:r>
            <a:r>
              <a:rPr lang="en-US" sz="1250">
                <a:solidFill>
                  <a:srgbClr val="1559B5"/>
                </a:solidFill>
                <a:highlight>
                  <a:srgbClr val="FFFFFF"/>
                </a:highlight>
                <a:uFill>
                  <a:noFill/>
                </a:uFill>
                <a:latin typeface="Lora"/>
                <a:ea typeface="Lora"/>
                <a:cs typeface="Lora"/>
                <a:sym typeface="Lora"/>
                <a:hlinkClick r:id="rId8">
                  <a:extLst>
                    <a:ext uri="{A12FA001-AC4F-418D-AE19-62706E023703}">
                      <ahyp:hlinkClr val="tx"/>
                    </a:ext>
                  </a:extLst>
                </a:hlinkClick>
              </a:rPr>
              <a:t>quaternary</a:t>
            </a:r>
            <a:r>
              <a:rPr lang="en-US" sz="1250">
                <a:solidFill>
                  <a:srgbClr val="000000"/>
                </a:solidFill>
                <a:highlight>
                  <a:srgbClr val="FFFFFF"/>
                </a:highlight>
                <a:latin typeface="Lora"/>
                <a:ea typeface="Lora"/>
                <a:cs typeface="Lora"/>
                <a:sym typeface="Lora"/>
              </a:rPr>
              <a:t>" and “</a:t>
            </a:r>
            <a:r>
              <a:rPr lang="en-US" sz="1250">
                <a:solidFill>
                  <a:srgbClr val="1559B5"/>
                </a:solidFill>
                <a:highlight>
                  <a:srgbClr val="FFFFFF"/>
                </a:highlight>
                <a:uFill>
                  <a:noFill/>
                </a:uFill>
                <a:latin typeface="Lora"/>
                <a:ea typeface="Lora"/>
                <a:cs typeface="Lora"/>
                <a:sym typeface="Lora"/>
                <a:hlinkClick r:id="rId9">
                  <a:extLst>
                    <a:ext uri="{A12FA001-AC4F-418D-AE19-62706E023703}">
                      <ahyp:hlinkClr val="tx"/>
                    </a:ext>
                  </a:extLst>
                </a:hlinkClick>
              </a:rPr>
              <a:t>quinary</a:t>
            </a:r>
            <a:r>
              <a:rPr lang="en-US" sz="1250">
                <a:solidFill>
                  <a:srgbClr val="000000"/>
                </a:solidFill>
                <a:highlight>
                  <a:srgbClr val="FFFFFF"/>
                </a:highlight>
                <a:latin typeface="Lora"/>
                <a:ea typeface="Lora"/>
                <a:cs typeface="Lora"/>
                <a:sym typeface="Lora"/>
              </a:rPr>
              <a:t>”</a:t>
            </a:r>
            <a:r>
              <a:rPr lang="en-US" sz="1250">
                <a:solidFill>
                  <a:srgbClr val="000000"/>
                </a:solidFill>
                <a:highlight>
                  <a:srgbClr val="FFFFFF"/>
                </a:highlight>
                <a:latin typeface="Lora"/>
                <a:ea typeface="Lora"/>
                <a:cs typeface="Lora"/>
                <a:sym typeface="Lora"/>
              </a:rPr>
              <a:t> service sectors. Economic activity in the hypothetical quaternary sector comprises information- and knowledge-based services, while quinary services include industries related to </a:t>
            </a:r>
            <a:r>
              <a:rPr lang="en-US" sz="1250">
                <a:solidFill>
                  <a:srgbClr val="1559B5"/>
                </a:solidFill>
                <a:highlight>
                  <a:srgbClr val="FFFFFF"/>
                </a:highlight>
                <a:uFill>
                  <a:noFill/>
                </a:uFill>
                <a:latin typeface="Lora"/>
                <a:ea typeface="Lora"/>
                <a:cs typeface="Lora"/>
                <a:sym typeface="Lora"/>
                <a:hlinkClick r:id="rId10">
                  <a:extLst>
                    <a:ext uri="{A12FA001-AC4F-418D-AE19-62706E023703}">
                      <ahyp:hlinkClr val="tx"/>
                    </a:ext>
                  </a:extLst>
                </a:hlinkClick>
              </a:rPr>
              <a:t>human services</a:t>
            </a:r>
            <a:r>
              <a:rPr lang="en-US" sz="1250">
                <a:solidFill>
                  <a:srgbClr val="000000"/>
                </a:solidFill>
                <a:highlight>
                  <a:srgbClr val="FFFFFF"/>
                </a:highlight>
                <a:latin typeface="Lora"/>
                <a:ea typeface="Lora"/>
                <a:cs typeface="Lora"/>
                <a:sym typeface="Lora"/>
              </a:rPr>
              <a:t> and </a:t>
            </a:r>
            <a:r>
              <a:rPr lang="en-US" sz="1250">
                <a:solidFill>
                  <a:srgbClr val="1559B5"/>
                </a:solidFill>
                <a:highlight>
                  <a:srgbClr val="FFFFFF"/>
                </a:highlight>
                <a:uFill>
                  <a:noFill/>
                </a:uFill>
                <a:latin typeface="Lora"/>
                <a:ea typeface="Lora"/>
                <a:cs typeface="Lora"/>
                <a:sym typeface="Lora"/>
                <a:hlinkClick r:id="rId11">
                  <a:extLst>
                    <a:ext uri="{A12FA001-AC4F-418D-AE19-62706E023703}">
                      <ahyp:hlinkClr val="tx"/>
                    </a:ext>
                  </a:extLst>
                </a:hlinkClick>
              </a:rPr>
              <a:t>hospitality</a:t>
            </a:r>
            <a:r>
              <a:rPr lang="en-US" sz="1250">
                <a:solidFill>
                  <a:srgbClr val="000000"/>
                </a:solidFill>
                <a:highlight>
                  <a:srgbClr val="FFFFFF"/>
                </a:highlight>
                <a:latin typeface="Lora"/>
                <a:ea typeface="Lora"/>
                <a:cs typeface="Lora"/>
                <a:sym typeface="Lora"/>
              </a:rPr>
              <a:t>.</a:t>
            </a:r>
            <a:r>
              <a:rPr lang="en-US" sz="650">
                <a:solidFill>
                  <a:srgbClr val="1559B5"/>
                </a:solidFill>
                <a:highlight>
                  <a:srgbClr val="FFFFFF"/>
                </a:highlight>
                <a:uFill>
                  <a:noFill/>
                </a:uFill>
                <a:latin typeface="Lora"/>
                <a:ea typeface="Lora"/>
                <a:cs typeface="Lora"/>
                <a:sym typeface="Lora"/>
                <a:hlinkClick r:id="rId12">
                  <a:extLst>
                    <a:ext uri="{A12FA001-AC4F-418D-AE19-62706E023703}">
                      <ahyp:hlinkClr val="tx"/>
                    </a:ext>
                  </a:extLst>
                </a:hlinkClick>
              </a:rPr>
              <a:t>[2]</a:t>
            </a:r>
            <a:endParaRPr sz="650">
              <a:solidFill>
                <a:srgbClr val="1559B5"/>
              </a:solidFill>
              <a:highlight>
                <a:srgbClr val="FFFFFF"/>
              </a:highlight>
              <a:latin typeface="Lora"/>
              <a:ea typeface="Lora"/>
              <a:cs typeface="Lora"/>
              <a:sym typeface="Lora"/>
            </a:endParaRPr>
          </a:p>
          <a:p>
            <a:pPr indent="0" lvl="0" marL="0" rtl="0" algn="l">
              <a:spcBef>
                <a:spcPts val="1100"/>
              </a:spcBef>
              <a:spcAft>
                <a:spcPts val="400"/>
              </a:spcAft>
              <a:buNone/>
            </a:pPr>
            <a:r>
              <a:t/>
            </a:r>
            <a:endParaRPr/>
          </a:p>
        </p:txBody>
      </p:sp>
      <p:sp>
        <p:nvSpPr>
          <p:cNvPr id="351" name="Google Shape;351;p30"/>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0" lang="en-US" sz="2800"/>
              <a:t>Sample Set </a:t>
            </a:r>
            <a:r>
              <a:rPr b="0" lang="en-US" sz="2800">
                <a:solidFill>
                  <a:srgbClr val="232936"/>
                </a:solidFill>
                <a:latin typeface="IBM Plex Sans"/>
                <a:ea typeface="IBM Plex Sans"/>
                <a:cs typeface="IBM Plex Sans"/>
                <a:sym typeface="IBM Plex Sans"/>
              </a:rPr>
              <a:t>based on </a:t>
            </a:r>
            <a:r>
              <a:rPr b="0" lang="en-US" sz="2800"/>
              <a:t>three sector model of fourastie</a:t>
            </a:r>
            <a:endParaRPr b="0" sz="2800"/>
          </a:p>
        </p:txBody>
      </p:sp>
      <p:sp>
        <p:nvSpPr>
          <p:cNvPr id="352" name="Google Shape;352;p30"/>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pic>
        <p:nvPicPr>
          <p:cNvPr id="353" name="Google Shape;353;p30"/>
          <p:cNvPicPr preferRelativeResize="0"/>
          <p:nvPr/>
        </p:nvPicPr>
        <p:blipFill>
          <a:blip r:embed="rId13">
            <a:alphaModFix/>
          </a:blip>
          <a:stretch>
            <a:fillRect/>
          </a:stretch>
        </p:blipFill>
        <p:spPr>
          <a:xfrm>
            <a:off x="1000125" y="4084700"/>
            <a:ext cx="4191000" cy="2476500"/>
          </a:xfrm>
          <a:prstGeom prst="rect">
            <a:avLst/>
          </a:prstGeom>
          <a:noFill/>
          <a:ln>
            <a:noFill/>
          </a:ln>
        </p:spPr>
      </p:pic>
      <p:sp>
        <p:nvSpPr>
          <p:cNvPr id="354" name="Google Shape;354;p30"/>
          <p:cNvSpPr txBox="1"/>
          <p:nvPr/>
        </p:nvSpPr>
        <p:spPr>
          <a:xfrm>
            <a:off x="8999725" y="6207150"/>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100" u="sng">
                <a:solidFill>
                  <a:schemeClr val="hlink"/>
                </a:solidFill>
                <a:hlinkClick r:id="rId14"/>
              </a:rPr>
              <a:t>Economic sector - Wikiwand</a:t>
            </a:r>
            <a:endParaRPr/>
          </a:p>
        </p:txBody>
      </p:sp>
      <p:sp>
        <p:nvSpPr>
          <p:cNvPr id="355" name="Google Shape;355;p30"/>
          <p:cNvSpPr txBox="1"/>
          <p:nvPr/>
        </p:nvSpPr>
        <p:spPr>
          <a:xfrm>
            <a:off x="5853400" y="4165700"/>
            <a:ext cx="4902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a:t>Tertiary: Agriculture, Raw materials</a:t>
            </a:r>
            <a:endParaRPr b="1"/>
          </a:p>
          <a:p>
            <a:pPr indent="0" lvl="0" marL="0" rtl="0" algn="l">
              <a:spcBef>
                <a:spcPts val="0"/>
              </a:spcBef>
              <a:spcAft>
                <a:spcPts val="0"/>
              </a:spcAft>
              <a:buNone/>
            </a:pPr>
            <a:r>
              <a:rPr b="1" lang="en-US"/>
              <a:t>Secondary: Manufacturing</a:t>
            </a:r>
            <a:endParaRPr b="1"/>
          </a:p>
          <a:p>
            <a:pPr indent="0" lvl="0" marL="0" rtl="0" algn="l">
              <a:spcBef>
                <a:spcPts val="0"/>
              </a:spcBef>
              <a:spcAft>
                <a:spcPts val="0"/>
              </a:spcAft>
              <a:buNone/>
            </a:pPr>
            <a:r>
              <a:rPr lang="en-US"/>
              <a:t>Tertiary: Services</a:t>
            </a:r>
            <a:endParaRPr/>
          </a:p>
          <a:p>
            <a:pPr indent="0" lvl="0" marL="0" rtl="0" algn="l">
              <a:spcBef>
                <a:spcPts val="0"/>
              </a:spcBef>
              <a:spcAft>
                <a:spcPts val="0"/>
              </a:spcAft>
              <a:buNone/>
            </a:pPr>
            <a:r>
              <a:rPr lang="en-US"/>
              <a:t>Quaternary: Service, Consulting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31"/>
          <p:cNvSpPr txBox="1"/>
          <p:nvPr>
            <p:ph idx="1" type="body"/>
          </p:nvPr>
        </p:nvSpPr>
        <p:spPr>
          <a:xfrm>
            <a:off x="517916" y="1160462"/>
            <a:ext cx="11158800" cy="5113200"/>
          </a:xfrm>
          <a:prstGeom prst="rect">
            <a:avLst/>
          </a:prstGeom>
        </p:spPr>
        <p:txBody>
          <a:bodyPr anchorCtr="0" anchor="t" bIns="0" lIns="0" spcFirstLastPara="1" rIns="0" wrap="square" tIns="0">
            <a:noAutofit/>
          </a:bodyPr>
          <a:lstStyle/>
          <a:p>
            <a:pPr indent="-330200" lvl="0" marL="457200" rtl="0" algn="l">
              <a:lnSpc>
                <a:spcPct val="115000"/>
              </a:lnSpc>
              <a:spcBef>
                <a:spcPts val="0"/>
              </a:spcBef>
              <a:spcAft>
                <a:spcPts val="0"/>
              </a:spcAft>
              <a:buClr>
                <a:srgbClr val="000000"/>
              </a:buClr>
              <a:buSzPts val="1600"/>
              <a:buFont typeface="Lora"/>
              <a:buAutoNum type="arabicPeriod"/>
            </a:pPr>
            <a:r>
              <a:rPr lang="en-US" sz="1600">
                <a:solidFill>
                  <a:srgbClr val="000000"/>
                </a:solidFill>
                <a:highlight>
                  <a:srgbClr val="FFFFFF"/>
                </a:highlight>
                <a:latin typeface="Lora"/>
                <a:ea typeface="Lora"/>
                <a:cs typeface="Lora"/>
                <a:sym typeface="Lora"/>
              </a:rPr>
              <a:t>Worldwide availability and several locations - information from local company/corporate websites </a:t>
            </a:r>
            <a:endParaRPr sz="1600">
              <a:solidFill>
                <a:srgbClr val="000000"/>
              </a:solidFill>
              <a:highlight>
                <a:srgbClr val="FFFFFF"/>
              </a:highlight>
              <a:latin typeface="Lora"/>
              <a:ea typeface="Lora"/>
              <a:cs typeface="Lora"/>
              <a:sym typeface="Lora"/>
            </a:endParaRPr>
          </a:p>
          <a:p>
            <a:pPr indent="-330200" lvl="0" marL="457200" rtl="0" algn="l">
              <a:lnSpc>
                <a:spcPct val="115000"/>
              </a:lnSpc>
              <a:spcBef>
                <a:spcPts val="0"/>
              </a:spcBef>
              <a:spcAft>
                <a:spcPts val="0"/>
              </a:spcAft>
              <a:buClr>
                <a:srgbClr val="000000"/>
              </a:buClr>
              <a:buSzPts val="1600"/>
              <a:buFont typeface="Lora"/>
              <a:buAutoNum type="arabicPeriod"/>
            </a:pPr>
            <a:r>
              <a:rPr lang="en-US" sz="1600">
                <a:solidFill>
                  <a:srgbClr val="000000"/>
                </a:solidFill>
                <a:highlight>
                  <a:srgbClr val="FFFFFF"/>
                </a:highlight>
                <a:latin typeface="Lora"/>
                <a:ea typeface="Lora"/>
                <a:cs typeface="Lora"/>
                <a:sym typeface="Lora"/>
              </a:rPr>
              <a:t>responsibility to report data as listed on stock market: data source company reports (annual, sustainability)</a:t>
            </a:r>
            <a:endParaRPr sz="1600">
              <a:solidFill>
                <a:srgbClr val="000000"/>
              </a:solidFill>
              <a:highlight>
                <a:srgbClr val="FFFFFF"/>
              </a:highlight>
              <a:latin typeface="Lora"/>
              <a:ea typeface="Lora"/>
              <a:cs typeface="Lora"/>
              <a:sym typeface="Lora"/>
            </a:endParaRPr>
          </a:p>
          <a:p>
            <a:pPr indent="-330200" lvl="0" marL="457200" rtl="0" algn="l">
              <a:lnSpc>
                <a:spcPct val="115000"/>
              </a:lnSpc>
              <a:spcBef>
                <a:spcPts val="0"/>
              </a:spcBef>
              <a:spcAft>
                <a:spcPts val="0"/>
              </a:spcAft>
              <a:buClr>
                <a:srgbClr val="000000"/>
              </a:buClr>
              <a:buSzPts val="1600"/>
              <a:buFont typeface="Lora"/>
              <a:buAutoNum type="arabicPeriod"/>
            </a:pPr>
            <a:r>
              <a:rPr lang="en-US" sz="1600">
                <a:solidFill>
                  <a:srgbClr val="000000"/>
                </a:solidFill>
                <a:highlight>
                  <a:srgbClr val="FFFFFF"/>
                </a:highlight>
                <a:latin typeface="Lora"/>
                <a:ea typeface="Lora"/>
                <a:cs typeface="Lora"/>
                <a:sym typeface="Lora"/>
              </a:rPr>
              <a:t>General risk factors a company is dealing with: location factors: human development, infrastructure (railway, pipeline), natural </a:t>
            </a:r>
            <a:r>
              <a:rPr lang="en-US" sz="1600">
                <a:solidFill>
                  <a:srgbClr val="000000"/>
                </a:solidFill>
                <a:highlight>
                  <a:srgbClr val="FFFFFF"/>
                </a:highlight>
                <a:latin typeface="Lora"/>
                <a:ea typeface="Lora"/>
                <a:cs typeface="Lora"/>
                <a:sym typeface="Lora"/>
              </a:rPr>
              <a:t>catastrophes</a:t>
            </a:r>
            <a:r>
              <a:rPr lang="en-US" sz="1600">
                <a:solidFill>
                  <a:srgbClr val="000000"/>
                </a:solidFill>
                <a:highlight>
                  <a:srgbClr val="FFFFFF"/>
                </a:highlight>
                <a:latin typeface="Lora"/>
                <a:ea typeface="Lora"/>
                <a:cs typeface="Lora"/>
                <a:sym typeface="Lora"/>
              </a:rPr>
              <a:t> </a:t>
            </a:r>
            <a:endParaRPr sz="1600">
              <a:solidFill>
                <a:srgbClr val="000000"/>
              </a:solidFill>
              <a:highlight>
                <a:srgbClr val="FFFFFF"/>
              </a:highlight>
              <a:latin typeface="Lora"/>
              <a:ea typeface="Lora"/>
              <a:cs typeface="Lora"/>
              <a:sym typeface="Lora"/>
            </a:endParaRPr>
          </a:p>
          <a:p>
            <a:pPr indent="0" lvl="0" marL="0" rtl="0" algn="l">
              <a:lnSpc>
                <a:spcPct val="115000"/>
              </a:lnSpc>
              <a:spcBef>
                <a:spcPts val="1100"/>
              </a:spcBef>
              <a:spcAft>
                <a:spcPts val="0"/>
              </a:spcAft>
              <a:buNone/>
            </a:pPr>
            <a:r>
              <a:rPr lang="en-US" sz="1600">
                <a:solidFill>
                  <a:srgbClr val="000000"/>
                </a:solidFill>
                <a:highlight>
                  <a:srgbClr val="FFFFFF"/>
                </a:highlight>
                <a:latin typeface="Lora"/>
                <a:ea typeface="Lora"/>
                <a:cs typeface="Lora"/>
                <a:sym typeface="Lora"/>
              </a:rPr>
              <a:t>Data sources: weather forecast (swiss meteo), </a:t>
            </a:r>
            <a:r>
              <a:rPr lang="en-US" sz="1600" u="sng">
                <a:solidFill>
                  <a:schemeClr val="hlink"/>
                </a:solidFill>
                <a:hlinkClick r:id="rId3"/>
              </a:rPr>
              <a:t>Human Development Reports | United Nations Development Programme (undp.org)</a:t>
            </a:r>
            <a:r>
              <a:rPr lang="en-US" sz="1600">
                <a:solidFill>
                  <a:srgbClr val="000000"/>
                </a:solidFill>
                <a:highlight>
                  <a:srgbClr val="FFFFFF"/>
                </a:highlight>
                <a:latin typeface="Lora"/>
                <a:ea typeface="Lora"/>
                <a:cs typeface="Lora"/>
                <a:sym typeface="Lora"/>
              </a:rPr>
              <a:t>, </a:t>
            </a:r>
            <a:r>
              <a:rPr lang="en-US" sz="1600" u="sng">
                <a:solidFill>
                  <a:schemeClr val="hlink"/>
                </a:solidFill>
                <a:hlinkClick r:id="rId4"/>
              </a:rPr>
              <a:t>About - Transparency.org</a:t>
            </a:r>
            <a:r>
              <a:rPr lang="en-US" sz="1600">
                <a:solidFill>
                  <a:srgbClr val="000000"/>
                </a:solidFill>
                <a:highlight>
                  <a:srgbClr val="FFFFFF"/>
                </a:highlight>
                <a:latin typeface="Lora"/>
                <a:ea typeface="Lora"/>
                <a:cs typeface="Lora"/>
                <a:sym typeface="Lora"/>
              </a:rPr>
              <a:t>,</a:t>
            </a:r>
            <a:r>
              <a:rPr lang="en-US" sz="1600" u="sng">
                <a:solidFill>
                  <a:schemeClr val="hlink"/>
                </a:solidFill>
              </a:rPr>
              <a:t> </a:t>
            </a:r>
            <a:r>
              <a:rPr lang="en-US" sz="1600" u="sng">
                <a:solidFill>
                  <a:schemeClr val="hlink"/>
                </a:solidFill>
                <a:hlinkClick r:id="rId5"/>
              </a:rPr>
              <a:t>Latest Earthquakes (usgs.gov)</a:t>
            </a:r>
            <a:endParaRPr sz="1600" u="sng">
              <a:solidFill>
                <a:schemeClr val="hlink"/>
              </a:solidFill>
            </a:endParaRPr>
          </a:p>
          <a:p>
            <a:pPr indent="0" lvl="0" marL="0" rtl="0" algn="l">
              <a:lnSpc>
                <a:spcPct val="115000"/>
              </a:lnSpc>
              <a:spcBef>
                <a:spcPts val="1100"/>
              </a:spcBef>
              <a:spcAft>
                <a:spcPts val="0"/>
              </a:spcAft>
              <a:buNone/>
            </a:pPr>
            <a:r>
              <a:rPr lang="en-US" sz="1600"/>
              <a:t>Access to satellite information: googlemaps, bing, maps me</a:t>
            </a:r>
            <a:endParaRPr sz="1600">
              <a:highlight>
                <a:srgbClr val="FFFFFF"/>
              </a:highlight>
              <a:latin typeface="Lora"/>
              <a:ea typeface="Lora"/>
              <a:cs typeface="Lora"/>
              <a:sym typeface="Lora"/>
            </a:endParaRPr>
          </a:p>
          <a:p>
            <a:pPr indent="-330200" lvl="0" marL="457200" rtl="0" algn="l">
              <a:lnSpc>
                <a:spcPct val="115000"/>
              </a:lnSpc>
              <a:spcBef>
                <a:spcPts val="1100"/>
              </a:spcBef>
              <a:spcAft>
                <a:spcPts val="0"/>
              </a:spcAft>
              <a:buClr>
                <a:srgbClr val="000000"/>
              </a:buClr>
              <a:buSzPts val="1600"/>
              <a:buFont typeface="Lora"/>
              <a:buChar char="●"/>
            </a:pPr>
            <a:r>
              <a:rPr lang="en-US" sz="1600">
                <a:solidFill>
                  <a:srgbClr val="000000"/>
                </a:solidFill>
                <a:highlight>
                  <a:srgbClr val="FFFFFF"/>
                </a:highlight>
                <a:latin typeface="Lora"/>
                <a:ea typeface="Lora"/>
                <a:cs typeface="Lora"/>
                <a:sym typeface="Lora"/>
              </a:rPr>
              <a:t>Country regulations: China, Vietnam </a:t>
            </a:r>
            <a:r>
              <a:rPr b="1" lang="en-US" sz="1200">
                <a:solidFill>
                  <a:srgbClr val="202124"/>
                </a:solidFill>
                <a:highlight>
                  <a:srgbClr val="FFFFFF"/>
                </a:highlight>
              </a:rPr>
              <a:t>Google and Google Maps do not work or proplery </a:t>
            </a:r>
            <a:endParaRPr b="1" sz="1200">
              <a:solidFill>
                <a:srgbClr val="202124"/>
              </a:solidFill>
              <a:highlight>
                <a:srgbClr val="FFFFFF"/>
              </a:highlight>
            </a:endParaRPr>
          </a:p>
          <a:p>
            <a:pPr indent="0" lvl="0" marL="0" rtl="0" algn="l">
              <a:lnSpc>
                <a:spcPct val="115000"/>
              </a:lnSpc>
              <a:spcBef>
                <a:spcPts val="1100"/>
              </a:spcBef>
              <a:spcAft>
                <a:spcPts val="0"/>
              </a:spcAft>
              <a:buNone/>
            </a:pPr>
            <a:r>
              <a:rPr lang="en-US" sz="1600">
                <a:solidFill>
                  <a:srgbClr val="000000"/>
                </a:solidFill>
                <a:highlight>
                  <a:srgbClr val="FFFFFF"/>
                </a:highlight>
                <a:latin typeface="Lora"/>
                <a:ea typeface="Lora"/>
                <a:cs typeface="Lora"/>
                <a:sym typeface="Lora"/>
              </a:rPr>
              <a:t>Country risks: </a:t>
            </a:r>
            <a:r>
              <a:rPr lang="en-US" sz="1600" u="sng">
                <a:solidFill>
                  <a:schemeClr val="hlink"/>
                </a:solidFill>
                <a:hlinkClick r:id="rId6"/>
              </a:rPr>
              <a:t>The World Factbook - The World Factbook (cia.gov)</a:t>
            </a:r>
            <a:r>
              <a:rPr lang="en-US" sz="1600">
                <a:solidFill>
                  <a:srgbClr val="000000"/>
                </a:solidFill>
                <a:highlight>
                  <a:srgbClr val="FFFFFF"/>
                </a:highlight>
                <a:latin typeface="Lora"/>
                <a:ea typeface="Lora"/>
                <a:cs typeface="Lora"/>
                <a:sym typeface="Lora"/>
              </a:rPr>
              <a:t> </a:t>
            </a:r>
            <a:endParaRPr sz="1600">
              <a:solidFill>
                <a:srgbClr val="000000"/>
              </a:solidFill>
              <a:highlight>
                <a:srgbClr val="FFFFFF"/>
              </a:highlight>
              <a:latin typeface="Lora"/>
              <a:ea typeface="Lora"/>
              <a:cs typeface="Lora"/>
              <a:sym typeface="Lora"/>
            </a:endParaRPr>
          </a:p>
          <a:p>
            <a:pPr indent="-330200" lvl="0" marL="457200" rtl="0" algn="l">
              <a:lnSpc>
                <a:spcPct val="115000"/>
              </a:lnSpc>
              <a:spcBef>
                <a:spcPts val="1100"/>
              </a:spcBef>
              <a:spcAft>
                <a:spcPts val="0"/>
              </a:spcAft>
              <a:buClr>
                <a:srgbClr val="000000"/>
              </a:buClr>
              <a:buSzPts val="1600"/>
              <a:buFont typeface="Lora"/>
              <a:buChar char="●"/>
            </a:pPr>
            <a:r>
              <a:rPr b="1" lang="en-US" sz="1600">
                <a:solidFill>
                  <a:srgbClr val="000000"/>
                </a:solidFill>
                <a:highlight>
                  <a:srgbClr val="FFFFFF"/>
                </a:highlight>
                <a:latin typeface="Lora"/>
                <a:ea typeface="Lora"/>
                <a:cs typeface="Lora"/>
                <a:sym typeface="Lora"/>
              </a:rPr>
              <a:t>Status of a country  (rule of law example: Permesiv Switzerland/Great Britain, semi permesiv: Russia; non </a:t>
            </a:r>
            <a:r>
              <a:rPr b="1" lang="en-US" sz="1600">
                <a:solidFill>
                  <a:srgbClr val="000000"/>
                </a:solidFill>
                <a:highlight>
                  <a:srgbClr val="FFFFFF"/>
                </a:highlight>
                <a:latin typeface="Lora"/>
                <a:ea typeface="Lora"/>
                <a:cs typeface="Lora"/>
                <a:sym typeface="Lora"/>
              </a:rPr>
              <a:t>permissive</a:t>
            </a:r>
            <a:r>
              <a:rPr b="1" lang="en-US" sz="1600">
                <a:solidFill>
                  <a:srgbClr val="000000"/>
                </a:solidFill>
                <a:highlight>
                  <a:srgbClr val="FFFFFF"/>
                </a:highlight>
                <a:latin typeface="Lora"/>
                <a:ea typeface="Lora"/>
                <a:cs typeface="Lora"/>
                <a:sym typeface="Lora"/>
              </a:rPr>
              <a:t>: Afghanistan)</a:t>
            </a:r>
            <a:endParaRPr b="1" sz="1600">
              <a:solidFill>
                <a:srgbClr val="000000"/>
              </a:solidFill>
              <a:highlight>
                <a:srgbClr val="FFFFFF"/>
              </a:highlight>
              <a:latin typeface="Lora"/>
              <a:ea typeface="Lora"/>
              <a:cs typeface="Lora"/>
              <a:sym typeface="Lora"/>
            </a:endParaRPr>
          </a:p>
          <a:p>
            <a:pPr indent="-330200" lvl="0" marL="457200" rtl="0" algn="l">
              <a:lnSpc>
                <a:spcPct val="115000"/>
              </a:lnSpc>
              <a:spcBef>
                <a:spcPts val="0"/>
              </a:spcBef>
              <a:spcAft>
                <a:spcPts val="0"/>
              </a:spcAft>
              <a:buClr>
                <a:srgbClr val="000000"/>
              </a:buClr>
              <a:buSzPts val="1600"/>
              <a:buFont typeface="Lora"/>
              <a:buChar char="●"/>
            </a:pPr>
            <a:r>
              <a:t/>
            </a:r>
            <a:endParaRPr b="1" sz="1600">
              <a:solidFill>
                <a:srgbClr val="000000"/>
              </a:solidFill>
              <a:highlight>
                <a:srgbClr val="FFFFFF"/>
              </a:highlight>
              <a:latin typeface="Lora"/>
              <a:ea typeface="Lora"/>
              <a:cs typeface="Lora"/>
              <a:sym typeface="Lora"/>
            </a:endParaRPr>
          </a:p>
          <a:p>
            <a:pPr indent="-330200" lvl="0" marL="457200" rtl="0" algn="l">
              <a:lnSpc>
                <a:spcPct val="115000"/>
              </a:lnSpc>
              <a:spcBef>
                <a:spcPts val="0"/>
              </a:spcBef>
              <a:spcAft>
                <a:spcPts val="0"/>
              </a:spcAft>
              <a:buClr>
                <a:srgbClr val="000000"/>
              </a:buClr>
              <a:buSzPts val="1600"/>
              <a:buFont typeface="Lora"/>
              <a:buChar char="●"/>
            </a:pPr>
            <a:r>
              <a:t/>
            </a:r>
            <a:endParaRPr b="1" sz="1600">
              <a:solidFill>
                <a:srgbClr val="000000"/>
              </a:solidFill>
              <a:highlight>
                <a:srgbClr val="FFFFFF"/>
              </a:highlight>
              <a:latin typeface="Lora"/>
              <a:ea typeface="Lora"/>
              <a:cs typeface="Lora"/>
              <a:sym typeface="Lora"/>
            </a:endParaRPr>
          </a:p>
          <a:p>
            <a:pPr indent="-330200" lvl="0" marL="457200" rtl="0" algn="l">
              <a:lnSpc>
                <a:spcPct val="115000"/>
              </a:lnSpc>
              <a:spcBef>
                <a:spcPts val="0"/>
              </a:spcBef>
              <a:spcAft>
                <a:spcPts val="0"/>
              </a:spcAft>
              <a:buClr>
                <a:srgbClr val="000000"/>
              </a:buClr>
              <a:buSzPts val="1600"/>
              <a:buFont typeface="Lora"/>
              <a:buChar char="●"/>
            </a:pPr>
            <a:r>
              <a:rPr b="1" lang="en-US" sz="1600">
                <a:solidFill>
                  <a:srgbClr val="000000"/>
                </a:solidFill>
                <a:highlight>
                  <a:srgbClr val="FFFFFF"/>
                </a:highlight>
                <a:latin typeface="Lora"/>
                <a:ea typeface="Lora"/>
                <a:cs typeface="Lora"/>
                <a:sym typeface="Lora"/>
              </a:rPr>
              <a:t>GDP related </a:t>
            </a:r>
            <a:endParaRPr b="1" sz="1600">
              <a:solidFill>
                <a:srgbClr val="000000"/>
              </a:solidFill>
              <a:highlight>
                <a:srgbClr val="FFFFFF"/>
              </a:highlight>
              <a:latin typeface="Lora"/>
              <a:ea typeface="Lora"/>
              <a:cs typeface="Lora"/>
              <a:sym typeface="Lora"/>
            </a:endParaRPr>
          </a:p>
          <a:p>
            <a:pPr indent="0" lvl="0" marL="457200" rtl="0" algn="l">
              <a:spcBef>
                <a:spcPts val="1100"/>
              </a:spcBef>
              <a:spcAft>
                <a:spcPts val="0"/>
              </a:spcAft>
              <a:buNone/>
            </a:pPr>
            <a:r>
              <a:t/>
            </a:r>
            <a:endParaRPr sz="1600">
              <a:solidFill>
                <a:srgbClr val="000000"/>
              </a:solidFill>
              <a:highlight>
                <a:srgbClr val="FFFFFF"/>
              </a:highlight>
              <a:latin typeface="Lora"/>
              <a:ea typeface="Lora"/>
              <a:cs typeface="Lora"/>
              <a:sym typeface="Lora"/>
            </a:endParaRPr>
          </a:p>
          <a:p>
            <a:pPr indent="0" lvl="0" marL="0" rtl="0" algn="l">
              <a:spcBef>
                <a:spcPts val="400"/>
              </a:spcBef>
              <a:spcAft>
                <a:spcPts val="400"/>
              </a:spcAft>
              <a:buNone/>
            </a:pPr>
            <a:r>
              <a:t/>
            </a:r>
            <a:endParaRPr/>
          </a:p>
        </p:txBody>
      </p:sp>
      <p:sp>
        <p:nvSpPr>
          <p:cNvPr id="362" name="Google Shape;362;p31"/>
          <p:cNvSpPr txBox="1"/>
          <p:nvPr>
            <p:ph type="title"/>
          </p:nvPr>
        </p:nvSpPr>
        <p:spPr>
          <a:xfrm>
            <a:off x="517917" y="280988"/>
            <a:ext cx="8805600" cy="87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0" lang="en-US"/>
              <a:t>Sample Set </a:t>
            </a:r>
            <a:r>
              <a:rPr b="0" lang="en-US">
                <a:solidFill>
                  <a:srgbClr val="232936"/>
                </a:solidFill>
                <a:latin typeface="IBM Plex Sans"/>
                <a:ea typeface="IBM Plex Sans"/>
                <a:cs typeface="IBM Plex Sans"/>
                <a:sym typeface="IBM Plex Sans"/>
              </a:rPr>
              <a:t>additional criteria and global company player with a diverse footprint in industry</a:t>
            </a:r>
            <a:endParaRPr b="0"/>
          </a:p>
        </p:txBody>
      </p:sp>
      <p:sp>
        <p:nvSpPr>
          <p:cNvPr id="363" name="Google Shape;363;p31"/>
          <p:cNvSpPr txBox="1"/>
          <p:nvPr>
            <p:ph idx="12" type="sldNum"/>
          </p:nvPr>
        </p:nvSpPr>
        <p:spPr>
          <a:xfrm>
            <a:off x="515938" y="6561209"/>
            <a:ext cx="912300" cy="1440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US"/>
              <a:t>Page </a:t>
            </a:r>
            <a:fld id="{00000000-1234-1234-1234-123412341234}" type="slidenum">
              <a:rPr lang="en-US"/>
              <a:t>‹#›</a:t>
            </a:fld>
            <a:endParaRPr/>
          </a:p>
        </p:txBody>
      </p:sp>
      <p:sp>
        <p:nvSpPr>
          <p:cNvPr id="364" name="Google Shape;364;p31"/>
          <p:cNvSpPr txBox="1"/>
          <p:nvPr/>
        </p:nvSpPr>
        <p:spPr>
          <a:xfrm>
            <a:off x="8999725" y="6207150"/>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100" u="sng">
                <a:solidFill>
                  <a:schemeClr val="hlink"/>
                </a:solidFill>
                <a:hlinkClick r:id="rId7"/>
              </a:rPr>
              <a:t>Economic sector - Wikiwand</a:t>
            </a:r>
            <a:endParaRPr/>
          </a:p>
        </p:txBody>
      </p:sp>
      <p:pic>
        <p:nvPicPr>
          <p:cNvPr id="365" name="Google Shape;365;p31"/>
          <p:cNvPicPr preferRelativeResize="0"/>
          <p:nvPr/>
        </p:nvPicPr>
        <p:blipFill>
          <a:blip r:embed="rId8">
            <a:alphaModFix/>
          </a:blip>
          <a:stretch>
            <a:fillRect/>
          </a:stretch>
        </p:blipFill>
        <p:spPr>
          <a:xfrm>
            <a:off x="6045401" y="3402197"/>
            <a:ext cx="6146599" cy="3255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plate_Oerlikon_2020">
  <a:themeElements>
    <a:clrScheme name="oerlikon">
      <a:dk1>
        <a:srgbClr val="323434"/>
      </a:dk1>
      <a:lt1>
        <a:srgbClr val="FFFFFF"/>
      </a:lt1>
      <a:dk2>
        <a:srgbClr val="E6E6E6"/>
      </a:dk2>
      <a:lt2>
        <a:srgbClr val="EB0000"/>
      </a:lt2>
      <a:accent1>
        <a:srgbClr val="C5C4C5"/>
      </a:accent1>
      <a:accent2>
        <a:srgbClr val="BCBDBC"/>
      </a:accent2>
      <a:accent3>
        <a:srgbClr val="9BB1BA"/>
      </a:accent3>
      <a:accent4>
        <a:srgbClr val="707F85"/>
      </a:accent4>
      <a:accent5>
        <a:srgbClr val="669999"/>
      </a:accent5>
      <a:accent6>
        <a:srgbClr val="336666"/>
      </a:accent6>
      <a:hlink>
        <a:srgbClr val="707F85"/>
      </a:hlink>
      <a:folHlink>
        <a:srgbClr val="707F8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erlikon">
      <a:dk1>
        <a:srgbClr val="000000"/>
      </a:dk1>
      <a:lt1>
        <a:srgbClr val="FFFFFF"/>
      </a:lt1>
      <a:dk2>
        <a:srgbClr val="E6E6E6"/>
      </a:dk2>
      <a:lt2>
        <a:srgbClr val="EB0000"/>
      </a:lt2>
      <a:accent1>
        <a:srgbClr val="C5C4C5"/>
      </a:accent1>
      <a:accent2>
        <a:srgbClr val="BCBDBC"/>
      </a:accent2>
      <a:accent3>
        <a:srgbClr val="9BB1BA"/>
      </a:accent3>
      <a:accent4>
        <a:srgbClr val="707F85"/>
      </a:accent4>
      <a:accent5>
        <a:srgbClr val="669999"/>
      </a:accent5>
      <a:accent6>
        <a:srgbClr val="336666"/>
      </a:accent6>
      <a:hlink>
        <a:srgbClr val="707F85"/>
      </a:hlink>
      <a:folHlink>
        <a:srgbClr val="707F8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